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FFE9"/>
    <a:srgbClr val="065DEA"/>
    <a:srgbClr val="D51543"/>
    <a:srgbClr val="F50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 Id="rId5" Type="http://schemas.openxmlformats.org/officeDocument/2006/relationships/hyperlink" Target="moisisquiz.ppt" TargetMode="External"/><Relationship Id="rId4"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549DB-A805-4652-B8C3-7352BD3162B5}"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l-GR"/>
        </a:p>
      </dgm:t>
    </dgm:pt>
    <dgm:pt modelId="{9EC9FF34-2630-4CFB-B9DE-9C22B2FAB6D6}">
      <dgm:prSet phldrT="[Κείμενο]"/>
      <dgm:spPr/>
      <dgm:t>
        <a:bodyPr/>
        <a:lstStyle/>
        <a:p>
          <a:r>
            <a:rPr lang="el-GR" dirty="0" smtClean="0">
              <a:sym typeface="Wingdings" panose="05000000000000000000" pitchFamily="2" charset="2"/>
            </a:rPr>
            <a:t></a:t>
          </a:r>
          <a:r>
            <a:rPr lang="el-GR" dirty="0" smtClean="0"/>
            <a:t>Εκφώνηση</a:t>
          </a:r>
          <a:endParaRPr lang="el-GR"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3DBB732-A0B5-4AE3-ADE1-5E749B4E1615}" type="parTrans" cxnId="{064FFB5E-AB32-4305-BF06-2FD432DE1A36}">
      <dgm:prSet/>
      <dgm:spPr/>
      <dgm:t>
        <a:bodyPr/>
        <a:lstStyle/>
        <a:p>
          <a:endParaRPr lang="el-GR"/>
        </a:p>
      </dgm:t>
    </dgm:pt>
    <dgm:pt modelId="{3338FBC4-94D4-4376-AF52-F18E37F41668}" type="sibTrans" cxnId="{064FFB5E-AB32-4305-BF06-2FD432DE1A36}">
      <dgm:prSet/>
      <dgm:spPr/>
      <dgm:t>
        <a:bodyPr/>
        <a:lstStyle/>
        <a:p>
          <a:endParaRPr lang="el-GR"/>
        </a:p>
      </dgm:t>
    </dgm:pt>
    <dgm:pt modelId="{14A3085F-90CD-4004-AE6F-6745D9D92A85}">
      <dgm:prSet phldrT="[Κείμενο]"/>
      <dgm:spPr/>
      <dgm:t>
        <a:bodyPr/>
        <a:lstStyle/>
        <a:p>
          <a:r>
            <a:rPr lang="el-GR" dirty="0" smtClean="0">
              <a:sym typeface="Wingdings" panose="05000000000000000000" pitchFamily="2" charset="2"/>
            </a:rPr>
            <a:t></a:t>
          </a:r>
          <a:r>
            <a:rPr lang="el-GR" dirty="0" smtClean="0"/>
            <a:t>Απάντηση</a:t>
          </a:r>
          <a:endParaRPr lang="el-GR"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F6DDD42-C181-4258-A51B-0AACD302B236}" type="parTrans" cxnId="{807D0BAC-D7BA-47BD-BC35-1F67457FBB2C}">
      <dgm:prSet/>
      <dgm:spPr/>
      <dgm:t>
        <a:bodyPr/>
        <a:lstStyle/>
        <a:p>
          <a:endParaRPr lang="el-GR"/>
        </a:p>
      </dgm:t>
    </dgm:pt>
    <dgm:pt modelId="{9CCB80D8-32CD-468C-807A-F715937D4993}" type="sibTrans" cxnId="{807D0BAC-D7BA-47BD-BC35-1F67457FBB2C}">
      <dgm:prSet/>
      <dgm:spPr/>
      <dgm:t>
        <a:bodyPr/>
        <a:lstStyle/>
        <a:p>
          <a:endParaRPr lang="el-GR"/>
        </a:p>
      </dgm:t>
    </dgm:pt>
    <dgm:pt modelId="{8CA792F3-A688-4A89-B5C0-E50474370865}">
      <dgm:prSet phldrT="[Κείμενο]"/>
      <dgm:spPr/>
      <dgm:t>
        <a:bodyPr/>
        <a:lstStyle/>
        <a:p>
          <a:r>
            <a:rPr lang="el-GR" dirty="0" smtClean="0">
              <a:sym typeface="Wingdings" panose="05000000000000000000" pitchFamily="2" charset="2"/>
            </a:rPr>
            <a:t></a:t>
          </a:r>
          <a:r>
            <a:rPr lang="el-GR" dirty="0" smtClean="0"/>
            <a:t>Συνέχεια απάντησης</a:t>
          </a:r>
          <a:endParaRPr lang="el-GR"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6A75E4A-CB39-4CFB-8770-A5B471371F4A}" type="parTrans" cxnId="{29ACE64B-4D64-46A4-821F-C082E6B9BB69}">
      <dgm:prSet/>
      <dgm:spPr/>
      <dgm:t>
        <a:bodyPr/>
        <a:lstStyle/>
        <a:p>
          <a:endParaRPr lang="el-GR"/>
        </a:p>
      </dgm:t>
    </dgm:pt>
    <dgm:pt modelId="{1234FFBE-1970-4D62-B2AA-48FE57D1CE1B}" type="sibTrans" cxnId="{29ACE64B-4D64-46A4-821F-C082E6B9BB69}">
      <dgm:prSet/>
      <dgm:spPr/>
      <dgm:t>
        <a:bodyPr/>
        <a:lstStyle/>
        <a:p>
          <a:endParaRPr lang="el-GR"/>
        </a:p>
      </dgm:t>
    </dgm:pt>
    <dgm:pt modelId="{8F198416-8B88-4120-B24C-D60CF23C7FCC}">
      <dgm:prSet phldrT="[Κείμενο]"/>
      <dgm:spPr/>
      <dgm:t>
        <a:bodyPr/>
        <a:lstStyle/>
        <a:p>
          <a:r>
            <a:rPr lang="el-GR" dirty="0" smtClean="0">
              <a:sym typeface="Wingdings" panose="05000000000000000000" pitchFamily="2" charset="2"/>
            </a:rPr>
            <a:t> </a:t>
          </a:r>
          <a:r>
            <a:rPr lang="el-GR" dirty="0" smtClean="0"/>
            <a:t>Τέλος</a:t>
          </a:r>
          <a:endParaRPr lang="el-GR"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EF4AD693-8E43-4E8A-B421-4542F8DC292D}" type="parTrans" cxnId="{123640B4-BF53-485B-9053-E88CE7F43A1F}">
      <dgm:prSet/>
      <dgm:spPr/>
      <dgm:t>
        <a:bodyPr/>
        <a:lstStyle/>
        <a:p>
          <a:endParaRPr lang="el-GR"/>
        </a:p>
      </dgm:t>
    </dgm:pt>
    <dgm:pt modelId="{E3CFDFE9-37CE-4F14-A84B-C550955257F5}" type="sibTrans" cxnId="{123640B4-BF53-485B-9053-E88CE7F43A1F}">
      <dgm:prSet/>
      <dgm:spPr/>
      <dgm:t>
        <a:bodyPr/>
        <a:lstStyle/>
        <a:p>
          <a:endParaRPr lang="el-GR"/>
        </a:p>
      </dgm:t>
    </dgm:pt>
    <dgm:pt modelId="{BB7C2502-F37B-4513-B4A8-CF0ACEF6D312}">
      <dgm:prSet phldrT="[Κείμενο]"/>
      <dgm:spPr/>
      <dgm:t>
        <a:bodyPr/>
        <a:lstStyle/>
        <a:p>
          <a:r>
            <a:rPr lang="el-GR" dirty="0" smtClean="0">
              <a:sym typeface="Wingdings" panose="05000000000000000000" pitchFamily="2" charset="2"/>
            </a:rPr>
            <a:t> </a:t>
          </a:r>
          <a:r>
            <a:rPr lang="el-GR" dirty="0" smtClean="0"/>
            <a:t>Παιχνιδάκι</a:t>
          </a:r>
          <a:endParaRPr lang="el-GR" dirty="0"/>
        </a:p>
      </dgm:t>
      <dgm:extLst>
        <a:ext uri="{E40237B7-FDA0-4F09-8148-C483321AD2D9}">
          <dgm14:cNvPr xmlns:dgm14="http://schemas.microsoft.com/office/drawing/2010/diagram" id="0" name="">
            <a:hlinkClick xmlns:r="http://schemas.openxmlformats.org/officeDocument/2006/relationships" r:id="rId5" action="ppaction://hlinkpres?slideindex=1&amp;slidetitle="/>
          </dgm14:cNvPr>
        </a:ext>
      </dgm:extLst>
    </dgm:pt>
    <dgm:pt modelId="{F3B3BD54-6B87-4ED7-98CB-32FC954D430E}" type="parTrans" cxnId="{47C5F02A-ACA8-4534-92FC-339EF4CD6AC3}">
      <dgm:prSet/>
      <dgm:spPr/>
      <dgm:t>
        <a:bodyPr/>
        <a:lstStyle/>
        <a:p>
          <a:endParaRPr lang="el-GR"/>
        </a:p>
      </dgm:t>
    </dgm:pt>
    <dgm:pt modelId="{FF6D70EA-B6C7-4338-BA9E-1A59542A5DBC}" type="sibTrans" cxnId="{47C5F02A-ACA8-4534-92FC-339EF4CD6AC3}">
      <dgm:prSet/>
      <dgm:spPr/>
      <dgm:t>
        <a:bodyPr/>
        <a:lstStyle/>
        <a:p>
          <a:endParaRPr lang="el-GR"/>
        </a:p>
      </dgm:t>
    </dgm:pt>
    <dgm:pt modelId="{F7FE14C2-115B-4340-B9A4-81680F0BBE32}" type="pres">
      <dgm:prSet presAssocID="{81F549DB-A805-4652-B8C3-7352BD3162B5}" presName="Name0" presStyleCnt="0">
        <dgm:presLayoutVars>
          <dgm:chMax val="7"/>
          <dgm:chPref val="7"/>
          <dgm:dir/>
        </dgm:presLayoutVars>
      </dgm:prSet>
      <dgm:spPr/>
      <dgm:t>
        <a:bodyPr/>
        <a:lstStyle/>
        <a:p>
          <a:endParaRPr lang="el-GR"/>
        </a:p>
      </dgm:t>
    </dgm:pt>
    <dgm:pt modelId="{AD274D19-DF49-41ED-A760-F3BA70BEB2B1}" type="pres">
      <dgm:prSet presAssocID="{81F549DB-A805-4652-B8C3-7352BD3162B5}" presName="Name1" presStyleCnt="0"/>
      <dgm:spPr/>
    </dgm:pt>
    <dgm:pt modelId="{B7273331-BDA6-44CF-B01A-F222A5CF34EC}" type="pres">
      <dgm:prSet presAssocID="{81F549DB-A805-4652-B8C3-7352BD3162B5}" presName="cycle" presStyleCnt="0"/>
      <dgm:spPr/>
    </dgm:pt>
    <dgm:pt modelId="{D7221AD1-E84D-44F1-B12F-E8A6C9FAA876}" type="pres">
      <dgm:prSet presAssocID="{81F549DB-A805-4652-B8C3-7352BD3162B5}" presName="srcNode" presStyleLbl="node1" presStyleIdx="0" presStyleCnt="5"/>
      <dgm:spPr/>
    </dgm:pt>
    <dgm:pt modelId="{C6C3E862-2586-444A-9ACE-62749D6632DE}" type="pres">
      <dgm:prSet presAssocID="{81F549DB-A805-4652-B8C3-7352BD3162B5}" presName="conn" presStyleLbl="parChTrans1D2" presStyleIdx="0" presStyleCnt="1"/>
      <dgm:spPr/>
      <dgm:t>
        <a:bodyPr/>
        <a:lstStyle/>
        <a:p>
          <a:endParaRPr lang="el-GR"/>
        </a:p>
      </dgm:t>
    </dgm:pt>
    <dgm:pt modelId="{773F1D6A-739A-4981-8DAF-CD644DE4E5F6}" type="pres">
      <dgm:prSet presAssocID="{81F549DB-A805-4652-B8C3-7352BD3162B5}" presName="extraNode" presStyleLbl="node1" presStyleIdx="0" presStyleCnt="5"/>
      <dgm:spPr/>
    </dgm:pt>
    <dgm:pt modelId="{1FFAFDC5-6487-409A-8033-54F89FBF32C6}" type="pres">
      <dgm:prSet presAssocID="{81F549DB-A805-4652-B8C3-7352BD3162B5}" presName="dstNode" presStyleLbl="node1" presStyleIdx="0" presStyleCnt="5"/>
      <dgm:spPr/>
    </dgm:pt>
    <dgm:pt modelId="{7D883AFD-E481-48FF-BCF6-5F00E0309043}" type="pres">
      <dgm:prSet presAssocID="{9EC9FF34-2630-4CFB-B9DE-9C22B2FAB6D6}" presName="text_1" presStyleLbl="node1" presStyleIdx="0" presStyleCnt="5">
        <dgm:presLayoutVars>
          <dgm:bulletEnabled val="1"/>
        </dgm:presLayoutVars>
      </dgm:prSet>
      <dgm:spPr/>
      <dgm:t>
        <a:bodyPr/>
        <a:lstStyle/>
        <a:p>
          <a:endParaRPr lang="el-GR"/>
        </a:p>
      </dgm:t>
    </dgm:pt>
    <dgm:pt modelId="{6E00DE54-BBF5-4B66-8272-ED9B75E12297}" type="pres">
      <dgm:prSet presAssocID="{9EC9FF34-2630-4CFB-B9DE-9C22B2FAB6D6}" presName="accent_1" presStyleCnt="0"/>
      <dgm:spPr/>
    </dgm:pt>
    <dgm:pt modelId="{9CCD525B-1AAD-4C5E-86DF-65B92DB7680E}" type="pres">
      <dgm:prSet presAssocID="{9EC9FF34-2630-4CFB-B9DE-9C22B2FAB6D6}" presName="accentRepeatNode" presStyleLbl="solidFgAcc1" presStyleIdx="0" presStyleCnt="5" custLinFactNeighborY="925"/>
      <dgm: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spPr>
    </dgm:pt>
    <dgm:pt modelId="{F4636E13-BA54-48A1-B500-B1E01270A24A}" type="pres">
      <dgm:prSet presAssocID="{14A3085F-90CD-4004-AE6F-6745D9D92A85}" presName="text_2" presStyleLbl="node1" presStyleIdx="1" presStyleCnt="5" custLinFactNeighborX="1013" custLinFactNeighborY="-2214">
        <dgm:presLayoutVars>
          <dgm:bulletEnabled val="1"/>
        </dgm:presLayoutVars>
      </dgm:prSet>
      <dgm:spPr/>
      <dgm:t>
        <a:bodyPr/>
        <a:lstStyle/>
        <a:p>
          <a:endParaRPr lang="el-GR"/>
        </a:p>
      </dgm:t>
    </dgm:pt>
    <dgm:pt modelId="{0077C349-B6F1-4FBE-95B7-E34C09BE924D}" type="pres">
      <dgm:prSet presAssocID="{14A3085F-90CD-4004-AE6F-6745D9D92A85}" presName="accent_2" presStyleCnt="0"/>
      <dgm:spPr/>
    </dgm:pt>
    <dgm:pt modelId="{202FF9EC-8AE4-4F87-80DB-FC96BA8CA293}" type="pres">
      <dgm:prSet presAssocID="{14A3085F-90CD-4004-AE6F-6745D9D92A85}" presName="accentRepeatNode" presStyleLbl="solidFgAcc1" presStyleIdx="1" presStyleCnt="5"/>
      <dgm:spPr>
        <a:gradFill flip="none" rotWithShape="1">
          <a:gsLst>
            <a:gs pos="0">
              <a:schemeClr val="accent5">
                <a:lumMod val="0"/>
                <a:lumOff val="100000"/>
              </a:schemeClr>
            </a:gs>
            <a:gs pos="35000">
              <a:schemeClr val="accent5">
                <a:lumMod val="0"/>
                <a:lumOff val="100000"/>
              </a:schemeClr>
            </a:gs>
            <a:gs pos="100000">
              <a:srgbClr val="43FFE9"/>
            </a:gs>
          </a:gsLst>
          <a:path path="circle">
            <a:fillToRect l="50000" t="-80000" r="50000" b="180000"/>
          </a:path>
          <a:tileRect/>
        </a:gradFill>
      </dgm:spPr>
    </dgm:pt>
    <dgm:pt modelId="{7D2A025F-A41F-4E01-9044-2030B42CA726}" type="pres">
      <dgm:prSet presAssocID="{8CA792F3-A688-4A89-B5C0-E50474370865}" presName="text_3" presStyleLbl="node1" presStyleIdx="2" presStyleCnt="5">
        <dgm:presLayoutVars>
          <dgm:bulletEnabled val="1"/>
        </dgm:presLayoutVars>
      </dgm:prSet>
      <dgm:spPr/>
      <dgm:t>
        <a:bodyPr/>
        <a:lstStyle/>
        <a:p>
          <a:endParaRPr lang="el-GR"/>
        </a:p>
      </dgm:t>
    </dgm:pt>
    <dgm:pt modelId="{BF8A6AE0-D48E-4B39-9C87-5D4558C660FF}" type="pres">
      <dgm:prSet presAssocID="{8CA792F3-A688-4A89-B5C0-E50474370865}" presName="accent_3" presStyleCnt="0"/>
      <dgm:spPr/>
    </dgm:pt>
    <dgm:pt modelId="{3D82582E-FE1C-4804-A006-15B18187CB9F}" type="pres">
      <dgm:prSet presAssocID="{8CA792F3-A688-4A89-B5C0-E50474370865}" presName="accentRepeatNode" presStyleLbl="solidFgAcc1" presStyleIdx="2" presStyleCnt="5"/>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pt>
    <dgm:pt modelId="{27B0F8F9-C261-493F-AB92-5C0D22E972B9}" type="pres">
      <dgm:prSet presAssocID="{BB7C2502-F37B-4513-B4A8-CF0ACEF6D312}" presName="text_4" presStyleLbl="node1" presStyleIdx="3" presStyleCnt="5">
        <dgm:presLayoutVars>
          <dgm:bulletEnabled val="1"/>
        </dgm:presLayoutVars>
      </dgm:prSet>
      <dgm:spPr/>
      <dgm:t>
        <a:bodyPr/>
        <a:lstStyle/>
        <a:p>
          <a:endParaRPr lang="el-GR"/>
        </a:p>
      </dgm:t>
    </dgm:pt>
    <dgm:pt modelId="{8026E30E-5265-426F-961C-5DB8A3C6A981}" type="pres">
      <dgm:prSet presAssocID="{BB7C2502-F37B-4513-B4A8-CF0ACEF6D312}" presName="accent_4" presStyleCnt="0"/>
      <dgm:spPr/>
    </dgm:pt>
    <dgm:pt modelId="{9D57C7E9-3AD9-4155-8875-F0972FA912A0}" type="pres">
      <dgm:prSet presAssocID="{BB7C2502-F37B-4513-B4A8-CF0ACEF6D312}" presName="accentRepeatNode" presStyleLbl="solidFgAcc1" presStyleIdx="3" presStyleCnt="5"/>
      <dgm:spPr>
        <a:gradFill flip="none" rotWithShape="1">
          <a:gsLst>
            <a:gs pos="0">
              <a:schemeClr val="tx2">
                <a:lumMod val="75000"/>
              </a:schemeClr>
            </a:gs>
            <a:gs pos="49000">
              <a:schemeClr val="tx2">
                <a:lumMod val="60000"/>
                <a:lumOff val="40000"/>
              </a:schemeClr>
            </a:gs>
            <a:gs pos="100000">
              <a:schemeClr val="tx2">
                <a:lumMod val="40000"/>
                <a:lumOff val="60000"/>
              </a:schemeClr>
            </a:gs>
          </a:gsLst>
          <a:lin ang="16200000" scaled="1"/>
          <a:tileRect/>
        </a:gradFill>
      </dgm:spPr>
    </dgm:pt>
    <dgm:pt modelId="{6127C62E-15F9-43D9-BAFA-E5A9DB2434F9}" type="pres">
      <dgm:prSet presAssocID="{8F198416-8B88-4120-B24C-D60CF23C7FCC}" presName="text_5" presStyleLbl="node1" presStyleIdx="4" presStyleCnt="5">
        <dgm:presLayoutVars>
          <dgm:bulletEnabled val="1"/>
        </dgm:presLayoutVars>
      </dgm:prSet>
      <dgm:spPr/>
      <dgm:t>
        <a:bodyPr/>
        <a:lstStyle/>
        <a:p>
          <a:endParaRPr lang="el-GR"/>
        </a:p>
      </dgm:t>
    </dgm:pt>
    <dgm:pt modelId="{4A86C335-1BCF-4D53-B509-B289A0843FD6}" type="pres">
      <dgm:prSet presAssocID="{8F198416-8B88-4120-B24C-D60CF23C7FCC}" presName="accent_5" presStyleCnt="0"/>
      <dgm:spPr/>
    </dgm:pt>
    <dgm:pt modelId="{45144BC4-CDB9-4DD3-B613-AE11FF55967C}" type="pres">
      <dgm:prSet presAssocID="{8F198416-8B88-4120-B24C-D60CF23C7FCC}" presName="accentRepeatNode" presStyleLbl="solidFgAcc1" presStyleIdx="4" presStyleCnt="5"/>
      <dgm:spPr>
        <a:gradFill flip="none" rotWithShape="1">
          <a:gsLst>
            <a:gs pos="0">
              <a:schemeClr val="accent2">
                <a:lumMod val="0"/>
                <a:lumOff val="100000"/>
              </a:schemeClr>
            </a:gs>
            <a:gs pos="35000">
              <a:schemeClr val="accent2">
                <a:lumMod val="0"/>
                <a:lumOff val="100000"/>
              </a:schemeClr>
            </a:gs>
            <a:gs pos="100000">
              <a:srgbClr val="FFFF00"/>
            </a:gs>
          </a:gsLst>
          <a:path path="circle">
            <a:fillToRect l="50000" t="-80000" r="50000" b="180000"/>
          </a:path>
          <a:tileRect/>
        </a:gradFill>
      </dgm:spPr>
    </dgm:pt>
  </dgm:ptLst>
  <dgm:cxnLst>
    <dgm:cxn modelId="{FAF06A6A-7982-427B-9E5A-09C7AE8C17BB}" type="presOf" srcId="{9EC9FF34-2630-4CFB-B9DE-9C22B2FAB6D6}" destId="{7D883AFD-E481-48FF-BCF6-5F00E0309043}" srcOrd="0" destOrd="0" presId="urn:microsoft.com/office/officeart/2008/layout/VerticalCurvedList"/>
    <dgm:cxn modelId="{7373B324-20C7-40EB-BFDC-083CD6C4D60F}" type="presOf" srcId="{8CA792F3-A688-4A89-B5C0-E50474370865}" destId="{7D2A025F-A41F-4E01-9044-2030B42CA726}" srcOrd="0" destOrd="0" presId="urn:microsoft.com/office/officeart/2008/layout/VerticalCurvedList"/>
    <dgm:cxn modelId="{3D9BE0EC-C7E2-42D3-997E-2767C1633F2D}" type="presOf" srcId="{8F198416-8B88-4120-B24C-D60CF23C7FCC}" destId="{6127C62E-15F9-43D9-BAFA-E5A9DB2434F9}" srcOrd="0" destOrd="0" presId="urn:microsoft.com/office/officeart/2008/layout/VerticalCurvedList"/>
    <dgm:cxn modelId="{29ACE64B-4D64-46A4-821F-C082E6B9BB69}" srcId="{81F549DB-A805-4652-B8C3-7352BD3162B5}" destId="{8CA792F3-A688-4A89-B5C0-E50474370865}" srcOrd="2" destOrd="0" parTransId="{56A75E4A-CB39-4CFB-8770-A5B471371F4A}" sibTransId="{1234FFBE-1970-4D62-B2AA-48FE57D1CE1B}"/>
    <dgm:cxn modelId="{4F1277C0-B1DE-4C5A-8238-9A04637D4E49}" type="presOf" srcId="{3338FBC4-94D4-4376-AF52-F18E37F41668}" destId="{C6C3E862-2586-444A-9ACE-62749D6632DE}" srcOrd="0" destOrd="0" presId="urn:microsoft.com/office/officeart/2008/layout/VerticalCurvedList"/>
    <dgm:cxn modelId="{064FFB5E-AB32-4305-BF06-2FD432DE1A36}" srcId="{81F549DB-A805-4652-B8C3-7352BD3162B5}" destId="{9EC9FF34-2630-4CFB-B9DE-9C22B2FAB6D6}" srcOrd="0" destOrd="0" parTransId="{23DBB732-A0B5-4AE3-ADE1-5E749B4E1615}" sibTransId="{3338FBC4-94D4-4376-AF52-F18E37F41668}"/>
    <dgm:cxn modelId="{123640B4-BF53-485B-9053-E88CE7F43A1F}" srcId="{81F549DB-A805-4652-B8C3-7352BD3162B5}" destId="{8F198416-8B88-4120-B24C-D60CF23C7FCC}" srcOrd="4" destOrd="0" parTransId="{EF4AD693-8E43-4E8A-B421-4542F8DC292D}" sibTransId="{E3CFDFE9-37CE-4F14-A84B-C550955257F5}"/>
    <dgm:cxn modelId="{09D5D91F-D73D-4D90-86B1-30175955212E}" type="presOf" srcId="{81F549DB-A805-4652-B8C3-7352BD3162B5}" destId="{F7FE14C2-115B-4340-B9A4-81680F0BBE32}" srcOrd="0" destOrd="0" presId="urn:microsoft.com/office/officeart/2008/layout/VerticalCurvedList"/>
    <dgm:cxn modelId="{47C5F02A-ACA8-4534-92FC-339EF4CD6AC3}" srcId="{81F549DB-A805-4652-B8C3-7352BD3162B5}" destId="{BB7C2502-F37B-4513-B4A8-CF0ACEF6D312}" srcOrd="3" destOrd="0" parTransId="{F3B3BD54-6B87-4ED7-98CB-32FC954D430E}" sibTransId="{FF6D70EA-B6C7-4338-BA9E-1A59542A5DBC}"/>
    <dgm:cxn modelId="{C3C9C145-CED7-49A8-8EF4-A5D32AC63AEA}" type="presOf" srcId="{BB7C2502-F37B-4513-B4A8-CF0ACEF6D312}" destId="{27B0F8F9-C261-493F-AB92-5C0D22E972B9}" srcOrd="0" destOrd="0" presId="urn:microsoft.com/office/officeart/2008/layout/VerticalCurvedList"/>
    <dgm:cxn modelId="{CB0DF448-B183-41DD-9A26-C4144279200D}" type="presOf" srcId="{14A3085F-90CD-4004-AE6F-6745D9D92A85}" destId="{F4636E13-BA54-48A1-B500-B1E01270A24A}" srcOrd="0" destOrd="0" presId="urn:microsoft.com/office/officeart/2008/layout/VerticalCurvedList"/>
    <dgm:cxn modelId="{807D0BAC-D7BA-47BD-BC35-1F67457FBB2C}" srcId="{81F549DB-A805-4652-B8C3-7352BD3162B5}" destId="{14A3085F-90CD-4004-AE6F-6745D9D92A85}" srcOrd="1" destOrd="0" parTransId="{BF6DDD42-C181-4258-A51B-0AACD302B236}" sibTransId="{9CCB80D8-32CD-468C-807A-F715937D4993}"/>
    <dgm:cxn modelId="{13E3104A-5A14-44D0-A385-0C470A52AA4C}" type="presParOf" srcId="{F7FE14C2-115B-4340-B9A4-81680F0BBE32}" destId="{AD274D19-DF49-41ED-A760-F3BA70BEB2B1}" srcOrd="0" destOrd="0" presId="urn:microsoft.com/office/officeart/2008/layout/VerticalCurvedList"/>
    <dgm:cxn modelId="{F94C5BFF-4249-4141-921A-EB0C18EA7A07}" type="presParOf" srcId="{AD274D19-DF49-41ED-A760-F3BA70BEB2B1}" destId="{B7273331-BDA6-44CF-B01A-F222A5CF34EC}" srcOrd="0" destOrd="0" presId="urn:microsoft.com/office/officeart/2008/layout/VerticalCurvedList"/>
    <dgm:cxn modelId="{3DCDC783-E7CB-4377-B061-16703E1E8679}" type="presParOf" srcId="{B7273331-BDA6-44CF-B01A-F222A5CF34EC}" destId="{D7221AD1-E84D-44F1-B12F-E8A6C9FAA876}" srcOrd="0" destOrd="0" presId="urn:microsoft.com/office/officeart/2008/layout/VerticalCurvedList"/>
    <dgm:cxn modelId="{7464C1B5-F7BD-4523-9EFF-E34FC0E5FB54}" type="presParOf" srcId="{B7273331-BDA6-44CF-B01A-F222A5CF34EC}" destId="{C6C3E862-2586-444A-9ACE-62749D6632DE}" srcOrd="1" destOrd="0" presId="urn:microsoft.com/office/officeart/2008/layout/VerticalCurvedList"/>
    <dgm:cxn modelId="{66C2617C-21C8-478D-9A93-801773E6A3ED}" type="presParOf" srcId="{B7273331-BDA6-44CF-B01A-F222A5CF34EC}" destId="{773F1D6A-739A-4981-8DAF-CD644DE4E5F6}" srcOrd="2" destOrd="0" presId="urn:microsoft.com/office/officeart/2008/layout/VerticalCurvedList"/>
    <dgm:cxn modelId="{BF12A062-C11E-410C-8DC0-46DA8CABA87F}" type="presParOf" srcId="{B7273331-BDA6-44CF-B01A-F222A5CF34EC}" destId="{1FFAFDC5-6487-409A-8033-54F89FBF32C6}" srcOrd="3" destOrd="0" presId="urn:microsoft.com/office/officeart/2008/layout/VerticalCurvedList"/>
    <dgm:cxn modelId="{6DA2992B-084E-47E1-A21E-E7E1A937D0FF}" type="presParOf" srcId="{AD274D19-DF49-41ED-A760-F3BA70BEB2B1}" destId="{7D883AFD-E481-48FF-BCF6-5F00E0309043}" srcOrd="1" destOrd="0" presId="urn:microsoft.com/office/officeart/2008/layout/VerticalCurvedList"/>
    <dgm:cxn modelId="{07F9CC99-F519-4659-8751-547A9B1B5AE1}" type="presParOf" srcId="{AD274D19-DF49-41ED-A760-F3BA70BEB2B1}" destId="{6E00DE54-BBF5-4B66-8272-ED9B75E12297}" srcOrd="2" destOrd="0" presId="urn:microsoft.com/office/officeart/2008/layout/VerticalCurvedList"/>
    <dgm:cxn modelId="{29DE59AB-4740-4631-9CD8-F4EB2659D297}" type="presParOf" srcId="{6E00DE54-BBF5-4B66-8272-ED9B75E12297}" destId="{9CCD525B-1AAD-4C5E-86DF-65B92DB7680E}" srcOrd="0" destOrd="0" presId="urn:microsoft.com/office/officeart/2008/layout/VerticalCurvedList"/>
    <dgm:cxn modelId="{0A7B1B83-A879-4B4D-BD25-EF7DC2DEB690}" type="presParOf" srcId="{AD274D19-DF49-41ED-A760-F3BA70BEB2B1}" destId="{F4636E13-BA54-48A1-B500-B1E01270A24A}" srcOrd="3" destOrd="0" presId="urn:microsoft.com/office/officeart/2008/layout/VerticalCurvedList"/>
    <dgm:cxn modelId="{105296A8-3CE8-4A95-BBF1-F4B5C49D6407}" type="presParOf" srcId="{AD274D19-DF49-41ED-A760-F3BA70BEB2B1}" destId="{0077C349-B6F1-4FBE-95B7-E34C09BE924D}" srcOrd="4" destOrd="0" presId="urn:microsoft.com/office/officeart/2008/layout/VerticalCurvedList"/>
    <dgm:cxn modelId="{BA05B370-CB73-491D-8A3A-30A7C9BE5F68}" type="presParOf" srcId="{0077C349-B6F1-4FBE-95B7-E34C09BE924D}" destId="{202FF9EC-8AE4-4F87-80DB-FC96BA8CA293}" srcOrd="0" destOrd="0" presId="urn:microsoft.com/office/officeart/2008/layout/VerticalCurvedList"/>
    <dgm:cxn modelId="{527E4232-4A59-4E34-AE5D-A827CEA9BA55}" type="presParOf" srcId="{AD274D19-DF49-41ED-A760-F3BA70BEB2B1}" destId="{7D2A025F-A41F-4E01-9044-2030B42CA726}" srcOrd="5" destOrd="0" presId="urn:microsoft.com/office/officeart/2008/layout/VerticalCurvedList"/>
    <dgm:cxn modelId="{65E10D04-BFF1-40AD-BEF6-3CA18996F034}" type="presParOf" srcId="{AD274D19-DF49-41ED-A760-F3BA70BEB2B1}" destId="{BF8A6AE0-D48E-4B39-9C87-5D4558C660FF}" srcOrd="6" destOrd="0" presId="urn:microsoft.com/office/officeart/2008/layout/VerticalCurvedList"/>
    <dgm:cxn modelId="{20A49DC0-416E-4883-9EA7-D67595ECAEF3}" type="presParOf" srcId="{BF8A6AE0-D48E-4B39-9C87-5D4558C660FF}" destId="{3D82582E-FE1C-4804-A006-15B18187CB9F}" srcOrd="0" destOrd="0" presId="urn:microsoft.com/office/officeart/2008/layout/VerticalCurvedList"/>
    <dgm:cxn modelId="{C1E3E40B-450E-4771-A17E-A94044C93BCC}" type="presParOf" srcId="{AD274D19-DF49-41ED-A760-F3BA70BEB2B1}" destId="{27B0F8F9-C261-493F-AB92-5C0D22E972B9}" srcOrd="7" destOrd="0" presId="urn:microsoft.com/office/officeart/2008/layout/VerticalCurvedList"/>
    <dgm:cxn modelId="{BEC454A0-9996-4C51-A66E-15B6F36007CB}" type="presParOf" srcId="{AD274D19-DF49-41ED-A760-F3BA70BEB2B1}" destId="{8026E30E-5265-426F-961C-5DB8A3C6A981}" srcOrd="8" destOrd="0" presId="urn:microsoft.com/office/officeart/2008/layout/VerticalCurvedList"/>
    <dgm:cxn modelId="{763E8BE9-F6A8-465B-9A34-02B44D9C1981}" type="presParOf" srcId="{8026E30E-5265-426F-961C-5DB8A3C6A981}" destId="{9D57C7E9-3AD9-4155-8875-F0972FA912A0}" srcOrd="0" destOrd="0" presId="urn:microsoft.com/office/officeart/2008/layout/VerticalCurvedList"/>
    <dgm:cxn modelId="{599D8520-33EF-4750-9D0C-022169822643}" type="presParOf" srcId="{AD274D19-DF49-41ED-A760-F3BA70BEB2B1}" destId="{6127C62E-15F9-43D9-BAFA-E5A9DB2434F9}" srcOrd="9" destOrd="0" presId="urn:microsoft.com/office/officeart/2008/layout/VerticalCurvedList"/>
    <dgm:cxn modelId="{16A16081-F315-419D-BE0C-B77491BA9BC1}" type="presParOf" srcId="{AD274D19-DF49-41ED-A760-F3BA70BEB2B1}" destId="{4A86C335-1BCF-4D53-B509-B289A0843FD6}" srcOrd="10" destOrd="0" presId="urn:microsoft.com/office/officeart/2008/layout/VerticalCurvedList"/>
    <dgm:cxn modelId="{DBC7344F-9A95-4112-A944-3DF53E4B4E76}" type="presParOf" srcId="{4A86C335-1BCF-4D53-B509-B289A0843FD6}" destId="{45144BC4-CDB9-4DD3-B613-AE11FF5596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AE886-F7C1-4177-A0F9-8183323A64BF}" type="datetimeFigureOut">
              <a:rPr lang="el-GR" smtClean="0"/>
              <a:t>21/1/2015</a:t>
            </a:fld>
            <a:endParaRPr lang="el-G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7964C-D60E-4988-BE77-EE68F91B1AD2}" type="slidenum">
              <a:rPr lang="el-GR" smtClean="0"/>
              <a:t>‹#›</a:t>
            </a:fld>
            <a:endParaRPr lang="el-GR" dirty="0"/>
          </a:p>
        </p:txBody>
      </p:sp>
    </p:spTree>
    <p:extLst>
      <p:ext uri="{BB962C8B-B14F-4D97-AF65-F5344CB8AC3E}">
        <p14:creationId xmlns:p14="http://schemas.microsoft.com/office/powerpoint/2010/main" val="239776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l-GR" smtClean="0"/>
              <a:t>Στυλ κύριου τίτλου</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782FDDA-B9BF-497B-AF3D-1B511E46B893}" type="datetimeFigureOut">
              <a:rPr lang="el-GR" smtClean="0"/>
              <a:t>21/1/2015</a:t>
            </a:fld>
            <a:endParaRPr lang="el-GR" dirty="0"/>
          </a:p>
        </p:txBody>
      </p:sp>
      <p:sp>
        <p:nvSpPr>
          <p:cNvPr id="5" name="Footer Placeholder 4"/>
          <p:cNvSpPr>
            <a:spLocks noGrp="1"/>
          </p:cNvSpPr>
          <p:nvPr>
            <p:ph type="ftr" sz="quarter" idx="11"/>
          </p:nvPr>
        </p:nvSpPr>
        <p:spPr>
          <a:xfrm>
            <a:off x="1876424" y="5410201"/>
            <a:ext cx="5124886" cy="365125"/>
          </a:xfrm>
        </p:spPr>
        <p:txBody>
          <a:bodyPr/>
          <a:lstStyle/>
          <a:p>
            <a:endParaRPr lang="el-GR" dirty="0"/>
          </a:p>
        </p:txBody>
      </p:sp>
      <p:sp>
        <p:nvSpPr>
          <p:cNvPr id="6" name="Slide Number Placeholder 5"/>
          <p:cNvSpPr>
            <a:spLocks noGrp="1"/>
          </p:cNvSpPr>
          <p:nvPr>
            <p:ph type="sldNum" sz="quarter" idx="12"/>
          </p:nvPr>
        </p:nvSpPr>
        <p:spPr>
          <a:xfrm>
            <a:off x="9896911" y="5410199"/>
            <a:ext cx="771089" cy="365125"/>
          </a:xfrm>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31883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132088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40972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782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366609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1251271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2069475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288966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101233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124888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286358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9292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1410" y="3073397"/>
            <a:ext cx="4878391"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073397"/>
            <a:ext cx="4875210" cy="27178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246082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260943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198200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291049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782FDDA-B9BF-497B-AF3D-1B511E46B893}" type="datetimeFigureOut">
              <a:rPr lang="el-GR" smtClean="0"/>
              <a:t>21/1/2015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907354C2-EF48-4496-9FF3-2A46F1C0F594}" type="slidenum">
              <a:rPr lang="el-GR" smtClean="0"/>
              <a:t>‹#›</a:t>
            </a:fld>
            <a:endParaRPr lang="el-GR" dirty="0"/>
          </a:p>
        </p:txBody>
      </p:sp>
    </p:spTree>
    <p:extLst>
      <p:ext uri="{BB962C8B-B14F-4D97-AF65-F5344CB8AC3E}">
        <p14:creationId xmlns:p14="http://schemas.microsoft.com/office/powerpoint/2010/main" val="40076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82FDDA-B9BF-497B-AF3D-1B511E46B893}" type="datetimeFigureOut">
              <a:rPr lang="el-GR" smtClean="0"/>
              <a:t>21/1/2015</a:t>
            </a:fld>
            <a:endParaRPr lang="el-GR"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7354C2-EF48-4496-9FF3-2A46F1C0F594}" type="slidenum">
              <a:rPr lang="el-GR" smtClean="0"/>
              <a:t>‹#›</a:t>
            </a:fld>
            <a:endParaRPr lang="el-GR" dirty="0"/>
          </a:p>
        </p:txBody>
      </p:sp>
    </p:spTree>
    <p:extLst>
      <p:ext uri="{BB962C8B-B14F-4D97-AF65-F5344CB8AC3E}">
        <p14:creationId xmlns:p14="http://schemas.microsoft.com/office/powerpoint/2010/main" val="31031111"/>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5582456" y="704162"/>
            <a:ext cx="3362325" cy="5238750"/>
          </a:xfrm>
          <a:prstGeom prst="rect">
            <a:avLst/>
          </a:prstGeom>
        </p:spPr>
      </p:pic>
      <p:sp>
        <p:nvSpPr>
          <p:cNvPr id="6" name="Ορθογώνιο 5"/>
          <p:cNvSpPr/>
          <p:nvPr/>
        </p:nvSpPr>
        <p:spPr>
          <a:xfrm>
            <a:off x="8450644" y="5269228"/>
            <a:ext cx="3449983" cy="923330"/>
          </a:xfrm>
          <a:prstGeom prst="rect">
            <a:avLst/>
          </a:prstGeom>
          <a:noFill/>
        </p:spPr>
        <p:txBody>
          <a:bodyPr wrap="none" lIns="91440" tIns="45720" rIns="91440" bIns="45720">
            <a:spAutoFit/>
          </a:bodyPr>
          <a:lstStyle/>
          <a:p>
            <a:pPr algn="ctr"/>
            <a:r>
              <a:rPr lang="en-US" sz="5400" dirty="0">
                <a:ln w="0"/>
                <a:solidFill>
                  <a:srgbClr val="C00000"/>
                </a:solidFill>
              </a:rPr>
              <a:t> </a:t>
            </a:r>
            <a:r>
              <a:rPr lang="en-US" sz="5400" dirty="0" smtClean="0">
                <a:ln w="0"/>
                <a:solidFill>
                  <a:srgbClr val="C00000"/>
                </a:solidFill>
              </a:rPr>
              <a:t>   </a:t>
            </a:r>
            <a:r>
              <a:rPr lang="el-GR" sz="3200" i="1" dirty="0" smtClean="0">
                <a:ln w="0"/>
                <a:solidFill>
                  <a:srgbClr val="C00000"/>
                </a:solidFill>
              </a:rPr>
              <a:t>Βέρα Καρυώτη</a:t>
            </a:r>
            <a:endParaRPr lang="el-GR" sz="3200" b="0" i="1" cap="none" spc="0" dirty="0">
              <a:ln w="0"/>
              <a:solidFill>
                <a:srgbClr val="C00000"/>
              </a:solidFill>
              <a:effectLst/>
            </a:endParaRPr>
          </a:p>
        </p:txBody>
      </p:sp>
      <p:sp>
        <p:nvSpPr>
          <p:cNvPr id="7" name="Κατακόρυφος πάπυρος 6"/>
          <p:cNvSpPr/>
          <p:nvPr/>
        </p:nvSpPr>
        <p:spPr>
          <a:xfrm>
            <a:off x="1530330" y="578556"/>
            <a:ext cx="3910819" cy="5152337"/>
          </a:xfrm>
          <a:prstGeom prst="verticalScroll">
            <a:avLst/>
          </a:prstGeom>
          <a:solidFill>
            <a:schemeClr val="accent1">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i="1" dirty="0">
                <a:solidFill>
                  <a:srgbClr val="C00000"/>
                </a:solidFill>
              </a:rPr>
              <a:t>Θρησκευτικά Α΄ Γυμνασίου</a:t>
            </a:r>
          </a:p>
        </p:txBody>
      </p:sp>
    </p:spTree>
    <p:extLst>
      <p:ext uri="{BB962C8B-B14F-4D97-AF65-F5344CB8AC3E}">
        <p14:creationId xmlns:p14="http://schemas.microsoft.com/office/powerpoint/2010/main" val="4079337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77118" y="351692"/>
            <a:ext cx="4013331" cy="923330"/>
          </a:xfrm>
          <a:prstGeom prst="rect">
            <a:avLst/>
          </a:prstGeom>
          <a:noFill/>
        </p:spPr>
        <p:txBody>
          <a:bodyPr wrap="square" lIns="91440" tIns="45720" rIns="91440" bIns="45720">
            <a:spAutoFit/>
          </a:bodyPr>
          <a:lstStyle/>
          <a:p>
            <a:pPr algn="ctr"/>
            <a:r>
              <a:rPr lang="el-GR" sz="5400" b="0" cap="none" spc="0" dirty="0" smtClean="0">
                <a:ln w="0"/>
                <a:solidFill>
                  <a:srgbClr val="C00000"/>
                </a:solidFill>
                <a:effectLst/>
              </a:rPr>
              <a:t>Περιεχόμενα</a:t>
            </a:r>
            <a:endParaRPr lang="el-GR" sz="5400" b="0" cap="none" spc="0" dirty="0">
              <a:ln w="0"/>
              <a:solidFill>
                <a:srgbClr val="C00000"/>
              </a:solidFill>
              <a:effectLst/>
            </a:endParaRPr>
          </a:p>
        </p:txBody>
      </p:sp>
      <p:graphicFrame>
        <p:nvGraphicFramePr>
          <p:cNvPr id="6" name="Διάγραμμα 5"/>
          <p:cNvGraphicFramePr/>
          <p:nvPr>
            <p:extLst>
              <p:ext uri="{D42A27DB-BD31-4B8C-83A1-F6EECF244321}">
                <p14:modId xmlns:p14="http://schemas.microsoft.com/office/powerpoint/2010/main" val="2750936143"/>
              </p:ext>
            </p:extLst>
          </p:nvPr>
        </p:nvGraphicFramePr>
        <p:xfrm>
          <a:off x="2600503" y="1148412"/>
          <a:ext cx="6766560" cy="5243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857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75" fill="hold">
                                          <p:stCondLst>
                                            <p:cond delay="0"/>
                                          </p:stCondLst>
                                        </p:cTn>
                                        <p:tgtEl>
                                          <p:spTgt spid="6">
                                            <p:graphicEl>
                                              <a:dgm id="{C6C3E862-2586-444A-9ACE-62749D6632DE}"/>
                                            </p:graphicEl>
                                          </p:spTgt>
                                        </p:tgtEl>
                                        <p:attrNameLst>
                                          <p:attrName>r</p:attrName>
                                        </p:attrNameLst>
                                      </p:cBhvr>
                                    </p:animRot>
                                    <p:animRot by="-240000">
                                      <p:cBhvr>
                                        <p:cTn id="11" dur="350" fill="hold">
                                          <p:stCondLst>
                                            <p:cond delay="350"/>
                                          </p:stCondLst>
                                        </p:cTn>
                                        <p:tgtEl>
                                          <p:spTgt spid="6">
                                            <p:graphicEl>
                                              <a:dgm id="{C6C3E862-2586-444A-9ACE-62749D6632DE}"/>
                                            </p:graphicEl>
                                          </p:spTgt>
                                        </p:tgtEl>
                                        <p:attrNameLst>
                                          <p:attrName>r</p:attrName>
                                        </p:attrNameLst>
                                      </p:cBhvr>
                                    </p:animRot>
                                    <p:animRot by="240000">
                                      <p:cBhvr>
                                        <p:cTn id="12" dur="350" fill="hold">
                                          <p:stCondLst>
                                            <p:cond delay="700"/>
                                          </p:stCondLst>
                                        </p:cTn>
                                        <p:tgtEl>
                                          <p:spTgt spid="6">
                                            <p:graphicEl>
                                              <a:dgm id="{C6C3E862-2586-444A-9ACE-62749D6632DE}"/>
                                            </p:graphicEl>
                                          </p:spTgt>
                                        </p:tgtEl>
                                        <p:attrNameLst>
                                          <p:attrName>r</p:attrName>
                                        </p:attrNameLst>
                                      </p:cBhvr>
                                    </p:animRot>
                                    <p:animRot by="-240000">
                                      <p:cBhvr>
                                        <p:cTn id="13" dur="350" fill="hold">
                                          <p:stCondLst>
                                            <p:cond delay="1050"/>
                                          </p:stCondLst>
                                        </p:cTn>
                                        <p:tgtEl>
                                          <p:spTgt spid="6">
                                            <p:graphicEl>
                                              <a:dgm id="{C6C3E862-2586-444A-9ACE-62749D6632DE}"/>
                                            </p:graphicEl>
                                          </p:spTgt>
                                        </p:tgtEl>
                                        <p:attrNameLst>
                                          <p:attrName>r</p:attrName>
                                        </p:attrNameLst>
                                      </p:cBhvr>
                                    </p:animRot>
                                    <p:animRot by="120000">
                                      <p:cBhvr>
                                        <p:cTn id="14" dur="350" fill="hold">
                                          <p:stCondLst>
                                            <p:cond delay="1400"/>
                                          </p:stCondLst>
                                        </p:cTn>
                                        <p:tgtEl>
                                          <p:spTgt spid="6">
                                            <p:graphicEl>
                                              <a:dgm id="{C6C3E862-2586-444A-9ACE-62749D6632DE}"/>
                                            </p:graphicEl>
                                          </p:spTgt>
                                        </p:tgtEl>
                                        <p:attrNameLst>
                                          <p:attrName>r</p:attrName>
                                        </p:attrNameLst>
                                      </p:cBhvr>
                                    </p:animRot>
                                  </p:childTnLst>
                                </p:cTn>
                              </p:par>
                              <p:par>
                                <p:cTn id="15" presetID="32" presetClass="emph" presetSubtype="0" fill="hold" grpId="0" nodeType="withEffect">
                                  <p:stCondLst>
                                    <p:cond delay="0"/>
                                  </p:stCondLst>
                                  <p:childTnLst>
                                    <p:animRot by="120000">
                                      <p:cBhvr>
                                        <p:cTn id="16" dur="175" fill="hold">
                                          <p:stCondLst>
                                            <p:cond delay="0"/>
                                          </p:stCondLst>
                                        </p:cTn>
                                        <p:tgtEl>
                                          <p:spTgt spid="6">
                                            <p:graphicEl>
                                              <a:dgm id="{9CCD525B-1AAD-4C5E-86DF-65B92DB7680E}"/>
                                            </p:graphicEl>
                                          </p:spTgt>
                                        </p:tgtEl>
                                        <p:attrNameLst>
                                          <p:attrName>r</p:attrName>
                                        </p:attrNameLst>
                                      </p:cBhvr>
                                    </p:animRot>
                                    <p:animRot by="-240000">
                                      <p:cBhvr>
                                        <p:cTn id="17" dur="350" fill="hold">
                                          <p:stCondLst>
                                            <p:cond delay="350"/>
                                          </p:stCondLst>
                                        </p:cTn>
                                        <p:tgtEl>
                                          <p:spTgt spid="6">
                                            <p:graphicEl>
                                              <a:dgm id="{9CCD525B-1AAD-4C5E-86DF-65B92DB7680E}"/>
                                            </p:graphicEl>
                                          </p:spTgt>
                                        </p:tgtEl>
                                        <p:attrNameLst>
                                          <p:attrName>r</p:attrName>
                                        </p:attrNameLst>
                                      </p:cBhvr>
                                    </p:animRot>
                                    <p:animRot by="240000">
                                      <p:cBhvr>
                                        <p:cTn id="18" dur="350" fill="hold">
                                          <p:stCondLst>
                                            <p:cond delay="700"/>
                                          </p:stCondLst>
                                        </p:cTn>
                                        <p:tgtEl>
                                          <p:spTgt spid="6">
                                            <p:graphicEl>
                                              <a:dgm id="{9CCD525B-1AAD-4C5E-86DF-65B92DB7680E}"/>
                                            </p:graphicEl>
                                          </p:spTgt>
                                        </p:tgtEl>
                                        <p:attrNameLst>
                                          <p:attrName>r</p:attrName>
                                        </p:attrNameLst>
                                      </p:cBhvr>
                                    </p:animRot>
                                    <p:animRot by="-240000">
                                      <p:cBhvr>
                                        <p:cTn id="19" dur="350" fill="hold">
                                          <p:stCondLst>
                                            <p:cond delay="1050"/>
                                          </p:stCondLst>
                                        </p:cTn>
                                        <p:tgtEl>
                                          <p:spTgt spid="6">
                                            <p:graphicEl>
                                              <a:dgm id="{9CCD525B-1AAD-4C5E-86DF-65B92DB7680E}"/>
                                            </p:graphicEl>
                                          </p:spTgt>
                                        </p:tgtEl>
                                        <p:attrNameLst>
                                          <p:attrName>r</p:attrName>
                                        </p:attrNameLst>
                                      </p:cBhvr>
                                    </p:animRot>
                                    <p:animRot by="120000">
                                      <p:cBhvr>
                                        <p:cTn id="20" dur="350" fill="hold">
                                          <p:stCondLst>
                                            <p:cond delay="1400"/>
                                          </p:stCondLst>
                                        </p:cTn>
                                        <p:tgtEl>
                                          <p:spTgt spid="6">
                                            <p:graphicEl>
                                              <a:dgm id="{9CCD525B-1AAD-4C5E-86DF-65B92DB7680E}"/>
                                            </p:graphicEl>
                                          </p:spTgt>
                                        </p:tgtEl>
                                        <p:attrNameLst>
                                          <p:attrName>r</p:attrName>
                                        </p:attrNameLst>
                                      </p:cBhvr>
                                    </p:animRot>
                                  </p:childTnLst>
                                </p:cTn>
                              </p:par>
                              <p:par>
                                <p:cTn id="21" presetID="32" presetClass="emph" presetSubtype="0" fill="hold" grpId="0" nodeType="withEffect">
                                  <p:stCondLst>
                                    <p:cond delay="0"/>
                                  </p:stCondLst>
                                  <p:childTnLst>
                                    <p:animRot by="120000">
                                      <p:cBhvr>
                                        <p:cTn id="22" dur="175" fill="hold">
                                          <p:stCondLst>
                                            <p:cond delay="0"/>
                                          </p:stCondLst>
                                        </p:cTn>
                                        <p:tgtEl>
                                          <p:spTgt spid="6">
                                            <p:graphicEl>
                                              <a:dgm id="{7D883AFD-E481-48FF-BCF6-5F00E0309043}"/>
                                            </p:graphicEl>
                                          </p:spTgt>
                                        </p:tgtEl>
                                        <p:attrNameLst>
                                          <p:attrName>r</p:attrName>
                                        </p:attrNameLst>
                                      </p:cBhvr>
                                    </p:animRot>
                                    <p:animRot by="-240000">
                                      <p:cBhvr>
                                        <p:cTn id="23" dur="350" fill="hold">
                                          <p:stCondLst>
                                            <p:cond delay="350"/>
                                          </p:stCondLst>
                                        </p:cTn>
                                        <p:tgtEl>
                                          <p:spTgt spid="6">
                                            <p:graphicEl>
                                              <a:dgm id="{7D883AFD-E481-48FF-BCF6-5F00E0309043}"/>
                                            </p:graphicEl>
                                          </p:spTgt>
                                        </p:tgtEl>
                                        <p:attrNameLst>
                                          <p:attrName>r</p:attrName>
                                        </p:attrNameLst>
                                      </p:cBhvr>
                                    </p:animRot>
                                    <p:animRot by="240000">
                                      <p:cBhvr>
                                        <p:cTn id="24" dur="350" fill="hold">
                                          <p:stCondLst>
                                            <p:cond delay="700"/>
                                          </p:stCondLst>
                                        </p:cTn>
                                        <p:tgtEl>
                                          <p:spTgt spid="6">
                                            <p:graphicEl>
                                              <a:dgm id="{7D883AFD-E481-48FF-BCF6-5F00E0309043}"/>
                                            </p:graphicEl>
                                          </p:spTgt>
                                        </p:tgtEl>
                                        <p:attrNameLst>
                                          <p:attrName>r</p:attrName>
                                        </p:attrNameLst>
                                      </p:cBhvr>
                                    </p:animRot>
                                    <p:animRot by="-240000">
                                      <p:cBhvr>
                                        <p:cTn id="25" dur="350" fill="hold">
                                          <p:stCondLst>
                                            <p:cond delay="1050"/>
                                          </p:stCondLst>
                                        </p:cTn>
                                        <p:tgtEl>
                                          <p:spTgt spid="6">
                                            <p:graphicEl>
                                              <a:dgm id="{7D883AFD-E481-48FF-BCF6-5F00E0309043}"/>
                                            </p:graphicEl>
                                          </p:spTgt>
                                        </p:tgtEl>
                                        <p:attrNameLst>
                                          <p:attrName>r</p:attrName>
                                        </p:attrNameLst>
                                      </p:cBhvr>
                                    </p:animRot>
                                    <p:animRot by="120000">
                                      <p:cBhvr>
                                        <p:cTn id="26" dur="350" fill="hold">
                                          <p:stCondLst>
                                            <p:cond delay="1400"/>
                                          </p:stCondLst>
                                        </p:cTn>
                                        <p:tgtEl>
                                          <p:spTgt spid="6">
                                            <p:graphicEl>
                                              <a:dgm id="{7D883AFD-E481-48FF-BCF6-5F00E0309043}"/>
                                            </p:graphic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75" fill="hold">
                                          <p:stCondLst>
                                            <p:cond delay="0"/>
                                          </p:stCondLst>
                                        </p:cTn>
                                        <p:tgtEl>
                                          <p:spTgt spid="6">
                                            <p:graphicEl>
                                              <a:dgm id="{202FF9EC-8AE4-4F87-80DB-FC96BA8CA293}"/>
                                            </p:graphicEl>
                                          </p:spTgt>
                                        </p:tgtEl>
                                        <p:attrNameLst>
                                          <p:attrName>r</p:attrName>
                                        </p:attrNameLst>
                                      </p:cBhvr>
                                    </p:animRot>
                                    <p:animRot by="-240000">
                                      <p:cBhvr>
                                        <p:cTn id="31" dur="350" fill="hold">
                                          <p:stCondLst>
                                            <p:cond delay="350"/>
                                          </p:stCondLst>
                                        </p:cTn>
                                        <p:tgtEl>
                                          <p:spTgt spid="6">
                                            <p:graphicEl>
                                              <a:dgm id="{202FF9EC-8AE4-4F87-80DB-FC96BA8CA293}"/>
                                            </p:graphicEl>
                                          </p:spTgt>
                                        </p:tgtEl>
                                        <p:attrNameLst>
                                          <p:attrName>r</p:attrName>
                                        </p:attrNameLst>
                                      </p:cBhvr>
                                    </p:animRot>
                                    <p:animRot by="240000">
                                      <p:cBhvr>
                                        <p:cTn id="32" dur="350" fill="hold">
                                          <p:stCondLst>
                                            <p:cond delay="700"/>
                                          </p:stCondLst>
                                        </p:cTn>
                                        <p:tgtEl>
                                          <p:spTgt spid="6">
                                            <p:graphicEl>
                                              <a:dgm id="{202FF9EC-8AE4-4F87-80DB-FC96BA8CA293}"/>
                                            </p:graphicEl>
                                          </p:spTgt>
                                        </p:tgtEl>
                                        <p:attrNameLst>
                                          <p:attrName>r</p:attrName>
                                        </p:attrNameLst>
                                      </p:cBhvr>
                                    </p:animRot>
                                    <p:animRot by="-240000">
                                      <p:cBhvr>
                                        <p:cTn id="33" dur="350" fill="hold">
                                          <p:stCondLst>
                                            <p:cond delay="1050"/>
                                          </p:stCondLst>
                                        </p:cTn>
                                        <p:tgtEl>
                                          <p:spTgt spid="6">
                                            <p:graphicEl>
                                              <a:dgm id="{202FF9EC-8AE4-4F87-80DB-FC96BA8CA293}"/>
                                            </p:graphicEl>
                                          </p:spTgt>
                                        </p:tgtEl>
                                        <p:attrNameLst>
                                          <p:attrName>r</p:attrName>
                                        </p:attrNameLst>
                                      </p:cBhvr>
                                    </p:animRot>
                                    <p:animRot by="120000">
                                      <p:cBhvr>
                                        <p:cTn id="34" dur="350" fill="hold">
                                          <p:stCondLst>
                                            <p:cond delay="1400"/>
                                          </p:stCondLst>
                                        </p:cTn>
                                        <p:tgtEl>
                                          <p:spTgt spid="6">
                                            <p:graphicEl>
                                              <a:dgm id="{202FF9EC-8AE4-4F87-80DB-FC96BA8CA293}"/>
                                            </p:graphicEl>
                                          </p:spTgt>
                                        </p:tgtEl>
                                        <p:attrNameLst>
                                          <p:attrName>r</p:attrName>
                                        </p:attrNameLst>
                                      </p:cBhvr>
                                    </p:animRot>
                                  </p:childTnLst>
                                </p:cTn>
                              </p:par>
                              <p:par>
                                <p:cTn id="35" presetID="32" presetClass="emph" presetSubtype="0" fill="hold" grpId="0" nodeType="withEffect">
                                  <p:stCondLst>
                                    <p:cond delay="0"/>
                                  </p:stCondLst>
                                  <p:childTnLst>
                                    <p:animRot by="120000">
                                      <p:cBhvr>
                                        <p:cTn id="36" dur="175" fill="hold">
                                          <p:stCondLst>
                                            <p:cond delay="0"/>
                                          </p:stCondLst>
                                        </p:cTn>
                                        <p:tgtEl>
                                          <p:spTgt spid="6">
                                            <p:graphicEl>
                                              <a:dgm id="{F4636E13-BA54-48A1-B500-B1E01270A24A}"/>
                                            </p:graphicEl>
                                          </p:spTgt>
                                        </p:tgtEl>
                                        <p:attrNameLst>
                                          <p:attrName>r</p:attrName>
                                        </p:attrNameLst>
                                      </p:cBhvr>
                                    </p:animRot>
                                    <p:animRot by="-240000">
                                      <p:cBhvr>
                                        <p:cTn id="37" dur="350" fill="hold">
                                          <p:stCondLst>
                                            <p:cond delay="350"/>
                                          </p:stCondLst>
                                        </p:cTn>
                                        <p:tgtEl>
                                          <p:spTgt spid="6">
                                            <p:graphicEl>
                                              <a:dgm id="{F4636E13-BA54-48A1-B500-B1E01270A24A}"/>
                                            </p:graphicEl>
                                          </p:spTgt>
                                        </p:tgtEl>
                                        <p:attrNameLst>
                                          <p:attrName>r</p:attrName>
                                        </p:attrNameLst>
                                      </p:cBhvr>
                                    </p:animRot>
                                    <p:animRot by="240000">
                                      <p:cBhvr>
                                        <p:cTn id="38" dur="350" fill="hold">
                                          <p:stCondLst>
                                            <p:cond delay="700"/>
                                          </p:stCondLst>
                                        </p:cTn>
                                        <p:tgtEl>
                                          <p:spTgt spid="6">
                                            <p:graphicEl>
                                              <a:dgm id="{F4636E13-BA54-48A1-B500-B1E01270A24A}"/>
                                            </p:graphicEl>
                                          </p:spTgt>
                                        </p:tgtEl>
                                        <p:attrNameLst>
                                          <p:attrName>r</p:attrName>
                                        </p:attrNameLst>
                                      </p:cBhvr>
                                    </p:animRot>
                                    <p:animRot by="-240000">
                                      <p:cBhvr>
                                        <p:cTn id="39" dur="350" fill="hold">
                                          <p:stCondLst>
                                            <p:cond delay="1050"/>
                                          </p:stCondLst>
                                        </p:cTn>
                                        <p:tgtEl>
                                          <p:spTgt spid="6">
                                            <p:graphicEl>
                                              <a:dgm id="{F4636E13-BA54-48A1-B500-B1E01270A24A}"/>
                                            </p:graphicEl>
                                          </p:spTgt>
                                        </p:tgtEl>
                                        <p:attrNameLst>
                                          <p:attrName>r</p:attrName>
                                        </p:attrNameLst>
                                      </p:cBhvr>
                                    </p:animRot>
                                    <p:animRot by="120000">
                                      <p:cBhvr>
                                        <p:cTn id="40" dur="350" fill="hold">
                                          <p:stCondLst>
                                            <p:cond delay="1400"/>
                                          </p:stCondLst>
                                        </p:cTn>
                                        <p:tgtEl>
                                          <p:spTgt spid="6">
                                            <p:graphicEl>
                                              <a:dgm id="{F4636E13-BA54-48A1-B500-B1E01270A24A}"/>
                                            </p:graphic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0" nodeType="clickEffect">
                                  <p:stCondLst>
                                    <p:cond delay="0"/>
                                  </p:stCondLst>
                                  <p:childTnLst>
                                    <p:animRot by="120000">
                                      <p:cBhvr>
                                        <p:cTn id="44" dur="175" fill="hold">
                                          <p:stCondLst>
                                            <p:cond delay="0"/>
                                          </p:stCondLst>
                                        </p:cTn>
                                        <p:tgtEl>
                                          <p:spTgt spid="6">
                                            <p:graphicEl>
                                              <a:dgm id="{3D82582E-FE1C-4804-A006-15B18187CB9F}"/>
                                            </p:graphicEl>
                                          </p:spTgt>
                                        </p:tgtEl>
                                        <p:attrNameLst>
                                          <p:attrName>r</p:attrName>
                                        </p:attrNameLst>
                                      </p:cBhvr>
                                    </p:animRot>
                                    <p:animRot by="-240000">
                                      <p:cBhvr>
                                        <p:cTn id="45" dur="350" fill="hold">
                                          <p:stCondLst>
                                            <p:cond delay="350"/>
                                          </p:stCondLst>
                                        </p:cTn>
                                        <p:tgtEl>
                                          <p:spTgt spid="6">
                                            <p:graphicEl>
                                              <a:dgm id="{3D82582E-FE1C-4804-A006-15B18187CB9F}"/>
                                            </p:graphicEl>
                                          </p:spTgt>
                                        </p:tgtEl>
                                        <p:attrNameLst>
                                          <p:attrName>r</p:attrName>
                                        </p:attrNameLst>
                                      </p:cBhvr>
                                    </p:animRot>
                                    <p:animRot by="240000">
                                      <p:cBhvr>
                                        <p:cTn id="46" dur="350" fill="hold">
                                          <p:stCondLst>
                                            <p:cond delay="700"/>
                                          </p:stCondLst>
                                        </p:cTn>
                                        <p:tgtEl>
                                          <p:spTgt spid="6">
                                            <p:graphicEl>
                                              <a:dgm id="{3D82582E-FE1C-4804-A006-15B18187CB9F}"/>
                                            </p:graphicEl>
                                          </p:spTgt>
                                        </p:tgtEl>
                                        <p:attrNameLst>
                                          <p:attrName>r</p:attrName>
                                        </p:attrNameLst>
                                      </p:cBhvr>
                                    </p:animRot>
                                    <p:animRot by="-240000">
                                      <p:cBhvr>
                                        <p:cTn id="47" dur="350" fill="hold">
                                          <p:stCondLst>
                                            <p:cond delay="1050"/>
                                          </p:stCondLst>
                                        </p:cTn>
                                        <p:tgtEl>
                                          <p:spTgt spid="6">
                                            <p:graphicEl>
                                              <a:dgm id="{3D82582E-FE1C-4804-A006-15B18187CB9F}"/>
                                            </p:graphicEl>
                                          </p:spTgt>
                                        </p:tgtEl>
                                        <p:attrNameLst>
                                          <p:attrName>r</p:attrName>
                                        </p:attrNameLst>
                                      </p:cBhvr>
                                    </p:animRot>
                                    <p:animRot by="120000">
                                      <p:cBhvr>
                                        <p:cTn id="48" dur="350" fill="hold">
                                          <p:stCondLst>
                                            <p:cond delay="1400"/>
                                          </p:stCondLst>
                                        </p:cTn>
                                        <p:tgtEl>
                                          <p:spTgt spid="6">
                                            <p:graphicEl>
                                              <a:dgm id="{3D82582E-FE1C-4804-A006-15B18187CB9F}"/>
                                            </p:graphicEl>
                                          </p:spTgt>
                                        </p:tgtEl>
                                        <p:attrNameLst>
                                          <p:attrName>r</p:attrName>
                                        </p:attrNameLst>
                                      </p:cBhvr>
                                    </p:animRot>
                                  </p:childTnLst>
                                </p:cTn>
                              </p:par>
                              <p:par>
                                <p:cTn id="49" presetID="32" presetClass="emph" presetSubtype="0" fill="hold" grpId="0" nodeType="withEffect">
                                  <p:stCondLst>
                                    <p:cond delay="0"/>
                                  </p:stCondLst>
                                  <p:childTnLst>
                                    <p:animRot by="120000">
                                      <p:cBhvr>
                                        <p:cTn id="50" dur="175" fill="hold">
                                          <p:stCondLst>
                                            <p:cond delay="0"/>
                                          </p:stCondLst>
                                        </p:cTn>
                                        <p:tgtEl>
                                          <p:spTgt spid="6">
                                            <p:graphicEl>
                                              <a:dgm id="{7D2A025F-A41F-4E01-9044-2030B42CA726}"/>
                                            </p:graphicEl>
                                          </p:spTgt>
                                        </p:tgtEl>
                                        <p:attrNameLst>
                                          <p:attrName>r</p:attrName>
                                        </p:attrNameLst>
                                      </p:cBhvr>
                                    </p:animRot>
                                    <p:animRot by="-240000">
                                      <p:cBhvr>
                                        <p:cTn id="51" dur="350" fill="hold">
                                          <p:stCondLst>
                                            <p:cond delay="350"/>
                                          </p:stCondLst>
                                        </p:cTn>
                                        <p:tgtEl>
                                          <p:spTgt spid="6">
                                            <p:graphicEl>
                                              <a:dgm id="{7D2A025F-A41F-4E01-9044-2030B42CA726}"/>
                                            </p:graphicEl>
                                          </p:spTgt>
                                        </p:tgtEl>
                                        <p:attrNameLst>
                                          <p:attrName>r</p:attrName>
                                        </p:attrNameLst>
                                      </p:cBhvr>
                                    </p:animRot>
                                    <p:animRot by="240000">
                                      <p:cBhvr>
                                        <p:cTn id="52" dur="350" fill="hold">
                                          <p:stCondLst>
                                            <p:cond delay="700"/>
                                          </p:stCondLst>
                                        </p:cTn>
                                        <p:tgtEl>
                                          <p:spTgt spid="6">
                                            <p:graphicEl>
                                              <a:dgm id="{7D2A025F-A41F-4E01-9044-2030B42CA726}"/>
                                            </p:graphicEl>
                                          </p:spTgt>
                                        </p:tgtEl>
                                        <p:attrNameLst>
                                          <p:attrName>r</p:attrName>
                                        </p:attrNameLst>
                                      </p:cBhvr>
                                    </p:animRot>
                                    <p:animRot by="-240000">
                                      <p:cBhvr>
                                        <p:cTn id="53" dur="350" fill="hold">
                                          <p:stCondLst>
                                            <p:cond delay="1050"/>
                                          </p:stCondLst>
                                        </p:cTn>
                                        <p:tgtEl>
                                          <p:spTgt spid="6">
                                            <p:graphicEl>
                                              <a:dgm id="{7D2A025F-A41F-4E01-9044-2030B42CA726}"/>
                                            </p:graphicEl>
                                          </p:spTgt>
                                        </p:tgtEl>
                                        <p:attrNameLst>
                                          <p:attrName>r</p:attrName>
                                        </p:attrNameLst>
                                      </p:cBhvr>
                                    </p:animRot>
                                    <p:animRot by="120000">
                                      <p:cBhvr>
                                        <p:cTn id="54" dur="350" fill="hold">
                                          <p:stCondLst>
                                            <p:cond delay="1400"/>
                                          </p:stCondLst>
                                        </p:cTn>
                                        <p:tgtEl>
                                          <p:spTgt spid="6">
                                            <p:graphicEl>
                                              <a:dgm id="{7D2A025F-A41F-4E01-9044-2030B42CA726}"/>
                                            </p:graphic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2" presetClass="emph" presetSubtype="0" fill="hold" grpId="0" nodeType="clickEffect">
                                  <p:stCondLst>
                                    <p:cond delay="0"/>
                                  </p:stCondLst>
                                  <p:childTnLst>
                                    <p:animRot by="120000">
                                      <p:cBhvr>
                                        <p:cTn id="58" dur="175" fill="hold">
                                          <p:stCondLst>
                                            <p:cond delay="0"/>
                                          </p:stCondLst>
                                        </p:cTn>
                                        <p:tgtEl>
                                          <p:spTgt spid="6">
                                            <p:graphicEl>
                                              <a:dgm id="{9D57C7E9-3AD9-4155-8875-F0972FA912A0}"/>
                                            </p:graphicEl>
                                          </p:spTgt>
                                        </p:tgtEl>
                                        <p:attrNameLst>
                                          <p:attrName>r</p:attrName>
                                        </p:attrNameLst>
                                      </p:cBhvr>
                                    </p:animRot>
                                    <p:animRot by="-240000">
                                      <p:cBhvr>
                                        <p:cTn id="59" dur="350" fill="hold">
                                          <p:stCondLst>
                                            <p:cond delay="350"/>
                                          </p:stCondLst>
                                        </p:cTn>
                                        <p:tgtEl>
                                          <p:spTgt spid="6">
                                            <p:graphicEl>
                                              <a:dgm id="{9D57C7E9-3AD9-4155-8875-F0972FA912A0}"/>
                                            </p:graphicEl>
                                          </p:spTgt>
                                        </p:tgtEl>
                                        <p:attrNameLst>
                                          <p:attrName>r</p:attrName>
                                        </p:attrNameLst>
                                      </p:cBhvr>
                                    </p:animRot>
                                    <p:animRot by="240000">
                                      <p:cBhvr>
                                        <p:cTn id="60" dur="350" fill="hold">
                                          <p:stCondLst>
                                            <p:cond delay="700"/>
                                          </p:stCondLst>
                                        </p:cTn>
                                        <p:tgtEl>
                                          <p:spTgt spid="6">
                                            <p:graphicEl>
                                              <a:dgm id="{9D57C7E9-3AD9-4155-8875-F0972FA912A0}"/>
                                            </p:graphicEl>
                                          </p:spTgt>
                                        </p:tgtEl>
                                        <p:attrNameLst>
                                          <p:attrName>r</p:attrName>
                                        </p:attrNameLst>
                                      </p:cBhvr>
                                    </p:animRot>
                                    <p:animRot by="-240000">
                                      <p:cBhvr>
                                        <p:cTn id="61" dur="350" fill="hold">
                                          <p:stCondLst>
                                            <p:cond delay="1050"/>
                                          </p:stCondLst>
                                        </p:cTn>
                                        <p:tgtEl>
                                          <p:spTgt spid="6">
                                            <p:graphicEl>
                                              <a:dgm id="{9D57C7E9-3AD9-4155-8875-F0972FA912A0}"/>
                                            </p:graphicEl>
                                          </p:spTgt>
                                        </p:tgtEl>
                                        <p:attrNameLst>
                                          <p:attrName>r</p:attrName>
                                        </p:attrNameLst>
                                      </p:cBhvr>
                                    </p:animRot>
                                    <p:animRot by="120000">
                                      <p:cBhvr>
                                        <p:cTn id="62" dur="350" fill="hold">
                                          <p:stCondLst>
                                            <p:cond delay="1400"/>
                                          </p:stCondLst>
                                        </p:cTn>
                                        <p:tgtEl>
                                          <p:spTgt spid="6">
                                            <p:graphicEl>
                                              <a:dgm id="{9D57C7E9-3AD9-4155-8875-F0972FA912A0}"/>
                                            </p:graphicEl>
                                          </p:spTgt>
                                        </p:tgtEl>
                                        <p:attrNameLst>
                                          <p:attrName>r</p:attrName>
                                        </p:attrNameLst>
                                      </p:cBhvr>
                                    </p:animRot>
                                  </p:childTnLst>
                                </p:cTn>
                              </p:par>
                              <p:par>
                                <p:cTn id="63" presetID="32" presetClass="emph" presetSubtype="0" fill="hold" grpId="0" nodeType="withEffect">
                                  <p:stCondLst>
                                    <p:cond delay="0"/>
                                  </p:stCondLst>
                                  <p:childTnLst>
                                    <p:animRot by="120000">
                                      <p:cBhvr>
                                        <p:cTn id="64" dur="175" fill="hold">
                                          <p:stCondLst>
                                            <p:cond delay="0"/>
                                          </p:stCondLst>
                                        </p:cTn>
                                        <p:tgtEl>
                                          <p:spTgt spid="6">
                                            <p:graphicEl>
                                              <a:dgm id="{27B0F8F9-C261-493F-AB92-5C0D22E972B9}"/>
                                            </p:graphicEl>
                                          </p:spTgt>
                                        </p:tgtEl>
                                        <p:attrNameLst>
                                          <p:attrName>r</p:attrName>
                                        </p:attrNameLst>
                                      </p:cBhvr>
                                    </p:animRot>
                                    <p:animRot by="-240000">
                                      <p:cBhvr>
                                        <p:cTn id="65" dur="350" fill="hold">
                                          <p:stCondLst>
                                            <p:cond delay="350"/>
                                          </p:stCondLst>
                                        </p:cTn>
                                        <p:tgtEl>
                                          <p:spTgt spid="6">
                                            <p:graphicEl>
                                              <a:dgm id="{27B0F8F9-C261-493F-AB92-5C0D22E972B9}"/>
                                            </p:graphicEl>
                                          </p:spTgt>
                                        </p:tgtEl>
                                        <p:attrNameLst>
                                          <p:attrName>r</p:attrName>
                                        </p:attrNameLst>
                                      </p:cBhvr>
                                    </p:animRot>
                                    <p:animRot by="240000">
                                      <p:cBhvr>
                                        <p:cTn id="66" dur="350" fill="hold">
                                          <p:stCondLst>
                                            <p:cond delay="700"/>
                                          </p:stCondLst>
                                        </p:cTn>
                                        <p:tgtEl>
                                          <p:spTgt spid="6">
                                            <p:graphicEl>
                                              <a:dgm id="{27B0F8F9-C261-493F-AB92-5C0D22E972B9}"/>
                                            </p:graphicEl>
                                          </p:spTgt>
                                        </p:tgtEl>
                                        <p:attrNameLst>
                                          <p:attrName>r</p:attrName>
                                        </p:attrNameLst>
                                      </p:cBhvr>
                                    </p:animRot>
                                    <p:animRot by="-240000">
                                      <p:cBhvr>
                                        <p:cTn id="67" dur="350" fill="hold">
                                          <p:stCondLst>
                                            <p:cond delay="1050"/>
                                          </p:stCondLst>
                                        </p:cTn>
                                        <p:tgtEl>
                                          <p:spTgt spid="6">
                                            <p:graphicEl>
                                              <a:dgm id="{27B0F8F9-C261-493F-AB92-5C0D22E972B9}"/>
                                            </p:graphicEl>
                                          </p:spTgt>
                                        </p:tgtEl>
                                        <p:attrNameLst>
                                          <p:attrName>r</p:attrName>
                                        </p:attrNameLst>
                                      </p:cBhvr>
                                    </p:animRot>
                                    <p:animRot by="120000">
                                      <p:cBhvr>
                                        <p:cTn id="68" dur="350" fill="hold">
                                          <p:stCondLst>
                                            <p:cond delay="1400"/>
                                          </p:stCondLst>
                                        </p:cTn>
                                        <p:tgtEl>
                                          <p:spTgt spid="6">
                                            <p:graphicEl>
                                              <a:dgm id="{27B0F8F9-C261-493F-AB92-5C0D22E972B9}"/>
                                            </p:graphic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grpId="0" nodeType="clickEffect">
                                  <p:stCondLst>
                                    <p:cond delay="0"/>
                                  </p:stCondLst>
                                  <p:childTnLst>
                                    <p:animRot by="120000">
                                      <p:cBhvr>
                                        <p:cTn id="72" dur="175" fill="hold">
                                          <p:stCondLst>
                                            <p:cond delay="0"/>
                                          </p:stCondLst>
                                        </p:cTn>
                                        <p:tgtEl>
                                          <p:spTgt spid="6">
                                            <p:graphicEl>
                                              <a:dgm id="{45144BC4-CDB9-4DD3-B613-AE11FF55967C}"/>
                                            </p:graphicEl>
                                          </p:spTgt>
                                        </p:tgtEl>
                                        <p:attrNameLst>
                                          <p:attrName>r</p:attrName>
                                        </p:attrNameLst>
                                      </p:cBhvr>
                                    </p:animRot>
                                    <p:animRot by="-240000">
                                      <p:cBhvr>
                                        <p:cTn id="73" dur="350" fill="hold">
                                          <p:stCondLst>
                                            <p:cond delay="350"/>
                                          </p:stCondLst>
                                        </p:cTn>
                                        <p:tgtEl>
                                          <p:spTgt spid="6">
                                            <p:graphicEl>
                                              <a:dgm id="{45144BC4-CDB9-4DD3-B613-AE11FF55967C}"/>
                                            </p:graphicEl>
                                          </p:spTgt>
                                        </p:tgtEl>
                                        <p:attrNameLst>
                                          <p:attrName>r</p:attrName>
                                        </p:attrNameLst>
                                      </p:cBhvr>
                                    </p:animRot>
                                    <p:animRot by="240000">
                                      <p:cBhvr>
                                        <p:cTn id="74" dur="350" fill="hold">
                                          <p:stCondLst>
                                            <p:cond delay="700"/>
                                          </p:stCondLst>
                                        </p:cTn>
                                        <p:tgtEl>
                                          <p:spTgt spid="6">
                                            <p:graphicEl>
                                              <a:dgm id="{45144BC4-CDB9-4DD3-B613-AE11FF55967C}"/>
                                            </p:graphicEl>
                                          </p:spTgt>
                                        </p:tgtEl>
                                        <p:attrNameLst>
                                          <p:attrName>r</p:attrName>
                                        </p:attrNameLst>
                                      </p:cBhvr>
                                    </p:animRot>
                                    <p:animRot by="-240000">
                                      <p:cBhvr>
                                        <p:cTn id="75" dur="350" fill="hold">
                                          <p:stCondLst>
                                            <p:cond delay="1050"/>
                                          </p:stCondLst>
                                        </p:cTn>
                                        <p:tgtEl>
                                          <p:spTgt spid="6">
                                            <p:graphicEl>
                                              <a:dgm id="{45144BC4-CDB9-4DD3-B613-AE11FF55967C}"/>
                                            </p:graphicEl>
                                          </p:spTgt>
                                        </p:tgtEl>
                                        <p:attrNameLst>
                                          <p:attrName>r</p:attrName>
                                        </p:attrNameLst>
                                      </p:cBhvr>
                                    </p:animRot>
                                    <p:animRot by="120000">
                                      <p:cBhvr>
                                        <p:cTn id="76" dur="350" fill="hold">
                                          <p:stCondLst>
                                            <p:cond delay="1400"/>
                                          </p:stCondLst>
                                        </p:cTn>
                                        <p:tgtEl>
                                          <p:spTgt spid="6">
                                            <p:graphicEl>
                                              <a:dgm id="{45144BC4-CDB9-4DD3-B613-AE11FF55967C}"/>
                                            </p:graphicEl>
                                          </p:spTgt>
                                        </p:tgtEl>
                                        <p:attrNameLst>
                                          <p:attrName>r</p:attrName>
                                        </p:attrNameLst>
                                      </p:cBhvr>
                                    </p:animRot>
                                  </p:childTnLst>
                                </p:cTn>
                              </p:par>
                              <p:par>
                                <p:cTn id="77" presetID="32" presetClass="emph" presetSubtype="0" fill="hold" grpId="0" nodeType="withEffect">
                                  <p:stCondLst>
                                    <p:cond delay="0"/>
                                  </p:stCondLst>
                                  <p:childTnLst>
                                    <p:animRot by="120000">
                                      <p:cBhvr>
                                        <p:cTn id="78" dur="175" fill="hold">
                                          <p:stCondLst>
                                            <p:cond delay="0"/>
                                          </p:stCondLst>
                                        </p:cTn>
                                        <p:tgtEl>
                                          <p:spTgt spid="6">
                                            <p:graphicEl>
                                              <a:dgm id="{6127C62E-15F9-43D9-BAFA-E5A9DB2434F9}"/>
                                            </p:graphicEl>
                                          </p:spTgt>
                                        </p:tgtEl>
                                        <p:attrNameLst>
                                          <p:attrName>r</p:attrName>
                                        </p:attrNameLst>
                                      </p:cBhvr>
                                    </p:animRot>
                                    <p:animRot by="-240000">
                                      <p:cBhvr>
                                        <p:cTn id="79" dur="350" fill="hold">
                                          <p:stCondLst>
                                            <p:cond delay="350"/>
                                          </p:stCondLst>
                                        </p:cTn>
                                        <p:tgtEl>
                                          <p:spTgt spid="6">
                                            <p:graphicEl>
                                              <a:dgm id="{6127C62E-15F9-43D9-BAFA-E5A9DB2434F9}"/>
                                            </p:graphicEl>
                                          </p:spTgt>
                                        </p:tgtEl>
                                        <p:attrNameLst>
                                          <p:attrName>r</p:attrName>
                                        </p:attrNameLst>
                                      </p:cBhvr>
                                    </p:animRot>
                                    <p:animRot by="240000">
                                      <p:cBhvr>
                                        <p:cTn id="80" dur="350" fill="hold">
                                          <p:stCondLst>
                                            <p:cond delay="700"/>
                                          </p:stCondLst>
                                        </p:cTn>
                                        <p:tgtEl>
                                          <p:spTgt spid="6">
                                            <p:graphicEl>
                                              <a:dgm id="{6127C62E-15F9-43D9-BAFA-E5A9DB2434F9}"/>
                                            </p:graphicEl>
                                          </p:spTgt>
                                        </p:tgtEl>
                                        <p:attrNameLst>
                                          <p:attrName>r</p:attrName>
                                        </p:attrNameLst>
                                      </p:cBhvr>
                                    </p:animRot>
                                    <p:animRot by="-240000">
                                      <p:cBhvr>
                                        <p:cTn id="81" dur="350" fill="hold">
                                          <p:stCondLst>
                                            <p:cond delay="1050"/>
                                          </p:stCondLst>
                                        </p:cTn>
                                        <p:tgtEl>
                                          <p:spTgt spid="6">
                                            <p:graphicEl>
                                              <a:dgm id="{6127C62E-15F9-43D9-BAFA-E5A9DB2434F9}"/>
                                            </p:graphicEl>
                                          </p:spTgt>
                                        </p:tgtEl>
                                        <p:attrNameLst>
                                          <p:attrName>r</p:attrName>
                                        </p:attrNameLst>
                                      </p:cBhvr>
                                    </p:animRot>
                                    <p:animRot by="120000">
                                      <p:cBhvr>
                                        <p:cTn id="82" dur="350" fill="hold">
                                          <p:stCondLst>
                                            <p:cond delay="1400"/>
                                          </p:stCondLst>
                                        </p:cTn>
                                        <p:tgtEl>
                                          <p:spTgt spid="6">
                                            <p:graphicEl>
                                              <a:dgm id="{6127C62E-15F9-43D9-BAFA-E5A9DB2434F9}"/>
                                            </p:graphic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solidFill>
                  <a:srgbClr val="C00000"/>
                </a:solidFill>
              </a:rPr>
              <a:t>Στην Καινή Διαθήκη ο Απόστολος Παύλος γράφει: Πίστη σημαίνει σιγουριά γι' αυτά που ελπίζουμε και βεβαιότητα γι' αυτά που δε βλέπουμε </a:t>
            </a:r>
            <a:r>
              <a:rPr lang="el-GR" dirty="0" smtClean="0">
                <a:solidFill>
                  <a:srgbClr val="C00000"/>
                </a:solidFill>
              </a:rPr>
              <a:t>(</a:t>
            </a:r>
            <a:r>
              <a:rPr lang="el-GR" dirty="0">
                <a:solidFill>
                  <a:srgbClr val="C00000"/>
                </a:solidFill>
              </a:rPr>
              <a:t>Εβρ 11, 5). Φέρει μάλιστα ως παραδείγματα τέτοιας πίστης πρόσωπα από την Παλαιά Διαθήκη αρχίζοντας από τον Αβραάμ. Θυμηθείτε γεγονότα στα οποία είδαμε να εκδηλώνεται μια τέτοια πίστη. </a:t>
            </a:r>
          </a:p>
        </p:txBody>
      </p:sp>
      <p:sp>
        <p:nvSpPr>
          <p:cNvPr id="4" name="Ορθογώνιο 3"/>
          <p:cNvSpPr/>
          <p:nvPr/>
        </p:nvSpPr>
        <p:spPr>
          <a:xfrm>
            <a:off x="1199346" y="669268"/>
            <a:ext cx="3173241" cy="923330"/>
          </a:xfrm>
          <a:prstGeom prst="rect">
            <a:avLst/>
          </a:prstGeom>
          <a:noFill/>
        </p:spPr>
        <p:txBody>
          <a:bodyPr wrap="none" lIns="91440" tIns="45720" rIns="91440" bIns="45720">
            <a:spAutoFit/>
          </a:bodyPr>
          <a:lstStyle/>
          <a:p>
            <a:pPr algn="ctr"/>
            <a:r>
              <a:rPr lang="el-GR" sz="5400" dirty="0" smtClean="0">
                <a:ln w="0"/>
                <a:solidFill>
                  <a:srgbClr val="C00000"/>
                </a:solidFill>
                <a:effectLst>
                  <a:reflection blurRad="6350" stA="53000" endA="300" endPos="35500" dir="5400000" sy="-90000" algn="bl" rotWithShape="0"/>
                </a:effectLst>
              </a:rPr>
              <a:t>Εκφώνηση</a:t>
            </a:r>
            <a:endParaRPr lang="el-GR" sz="5400" b="0" cap="none" spc="0" dirty="0">
              <a:ln w="0"/>
              <a:solidFill>
                <a:srgbClr val="C0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21535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amond(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1074" y="1560170"/>
            <a:ext cx="9905999" cy="3541714"/>
          </a:xfrm>
        </p:spPr>
        <p:txBody>
          <a:bodyPr/>
          <a:lstStyle/>
          <a:p>
            <a:pPr>
              <a:buFont typeface="Wingdings" panose="05000000000000000000" pitchFamily="2" charset="2"/>
              <a:buChar char="Ø"/>
            </a:pPr>
            <a:r>
              <a:rPr lang="en-US" i="1" dirty="0" smtClean="0">
                <a:solidFill>
                  <a:srgbClr val="C00000"/>
                </a:solidFill>
              </a:rPr>
              <a:t>O</a:t>
            </a:r>
            <a:r>
              <a:rPr lang="el-GR" i="1" dirty="0" smtClean="0">
                <a:solidFill>
                  <a:srgbClr val="C00000"/>
                </a:solidFill>
              </a:rPr>
              <a:t>ι Ισρ</a:t>
            </a:r>
            <a:r>
              <a:rPr lang="en-US" i="1" dirty="0" smtClean="0">
                <a:solidFill>
                  <a:srgbClr val="C00000"/>
                </a:solidFill>
              </a:rPr>
              <a:t>a</a:t>
            </a:r>
            <a:r>
              <a:rPr lang="el-GR" i="1" dirty="0" smtClean="0">
                <a:solidFill>
                  <a:srgbClr val="C00000"/>
                </a:solidFill>
              </a:rPr>
              <a:t>ηλιτες,</a:t>
            </a:r>
            <a:r>
              <a:rPr lang="en-US" i="1" dirty="0" smtClean="0">
                <a:solidFill>
                  <a:srgbClr val="C00000"/>
                </a:solidFill>
              </a:rPr>
              <a:t> </a:t>
            </a:r>
            <a:r>
              <a:rPr lang="el-GR" i="1" dirty="0" smtClean="0">
                <a:solidFill>
                  <a:srgbClr val="C00000"/>
                </a:solidFill>
              </a:rPr>
              <a:t>που ζούσαν στην Αίγυπτο, εμπιστευθήκαν τα λογία του Μωυσή και προσκυνήσαν τον Θεό. Αποφάσισαν να εγκαταλείψουν την χωρά που ζούσαν και να ακολουθήσουν τον Μωυσή, ο οποίος τους υποσχέθηκε ότι θα τους οδηγήσει στην Γη της Επαγγελίας.</a:t>
            </a:r>
          </a:p>
          <a:p>
            <a:pPr>
              <a:buFont typeface="Wingdings" panose="05000000000000000000" pitchFamily="2" charset="2"/>
              <a:buChar char="Ø"/>
            </a:pPr>
            <a:r>
              <a:rPr lang="el-GR" i="1" dirty="0" smtClean="0">
                <a:solidFill>
                  <a:srgbClr val="C00000"/>
                </a:solidFill>
              </a:rPr>
              <a:t>Ο ισραηλίτικος λαός εμπιστεύθηκε τα λογία του Μωυσή, που μόλις είχε κατεβεί από το Όρος Σινά, και του ανέθεσε να συνάψει για εκείνον Διαθήκη με τον Θεό. </a:t>
            </a:r>
          </a:p>
          <a:p>
            <a:pPr>
              <a:buFont typeface="Wingdings" panose="05000000000000000000" pitchFamily="2" charset="2"/>
              <a:buChar char="Ø"/>
            </a:pPr>
            <a:endParaRPr lang="el-GR" dirty="0"/>
          </a:p>
        </p:txBody>
      </p:sp>
      <p:sp>
        <p:nvSpPr>
          <p:cNvPr id="4" name="Ορθογώνιο 3"/>
          <p:cNvSpPr/>
          <p:nvPr/>
        </p:nvSpPr>
        <p:spPr>
          <a:xfrm>
            <a:off x="3944887" y="438206"/>
            <a:ext cx="3683252" cy="923330"/>
          </a:xfrm>
          <a:prstGeom prst="rect">
            <a:avLst/>
          </a:prstGeom>
          <a:noFill/>
        </p:spPr>
        <p:txBody>
          <a:bodyPr wrap="none" lIns="91440" tIns="45720" rIns="91440" bIns="45720">
            <a:spAutoFit/>
          </a:bodyPr>
          <a:lstStyle/>
          <a:p>
            <a:pPr algn="ctr"/>
            <a:r>
              <a:rPr lang="el-GR" sz="5400" dirty="0" smtClean="0">
                <a:ln w="0"/>
                <a:solidFill>
                  <a:srgbClr val="C00000"/>
                </a:solidFill>
                <a:effectLst>
                  <a:reflection blurRad="6350" stA="53000" endA="300" endPos="35500" dir="5400000" sy="-90000" algn="bl" rotWithShape="0"/>
                </a:effectLst>
                <a:sym typeface="Wingdings" panose="05000000000000000000" pitchFamily="2" charset="2"/>
              </a:rPr>
              <a:t>Απάντηση</a:t>
            </a:r>
            <a:endParaRPr lang="el-GR" sz="5400" b="0" cap="none" spc="0" dirty="0">
              <a:ln w="0"/>
              <a:solidFill>
                <a:srgbClr val="C00000"/>
              </a:solidFill>
              <a:effectLst>
                <a:reflection blurRad="6350" stA="53000" endA="300" endPos="35500" dir="5400000" sy="-90000" algn="bl" rotWithShape="0"/>
              </a:effectLst>
            </a:endParaRPr>
          </a:p>
        </p:txBody>
      </p:sp>
      <p:pic>
        <p:nvPicPr>
          <p:cNvPr id="2" name="Εικόνα 1"/>
          <p:cNvPicPr>
            <a:picLocks noChangeAspect="1"/>
          </p:cNvPicPr>
          <p:nvPr/>
        </p:nvPicPr>
        <p:blipFill>
          <a:blip r:embed="rId2"/>
          <a:stretch>
            <a:fillRect/>
          </a:stretch>
        </p:blipFill>
        <p:spPr>
          <a:xfrm>
            <a:off x="10367493" y="4013916"/>
            <a:ext cx="1824507" cy="2844084"/>
          </a:xfrm>
          <a:prstGeom prst="rect">
            <a:avLst/>
          </a:prstGeom>
        </p:spPr>
      </p:pic>
    </p:spTree>
    <p:extLst>
      <p:ext uri="{BB962C8B-B14F-4D97-AF65-F5344CB8AC3E}">
        <p14:creationId xmlns:p14="http://schemas.microsoft.com/office/powerpoint/2010/main" val="28069279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8)">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lstStyle/>
          <a:p>
            <a:pPr>
              <a:buFont typeface="Wingdings" panose="05000000000000000000" pitchFamily="2" charset="2"/>
              <a:buChar char="v"/>
            </a:pPr>
            <a:r>
              <a:rPr lang="el-GR" dirty="0" smtClean="0">
                <a:solidFill>
                  <a:srgbClr val="C00000"/>
                </a:solidFill>
              </a:rPr>
              <a:t>Οι Ισραηλίτες στα χρόνια της περιπλάνησής τους στη έρημο δοκιμάστηκαν σκληρά και υπέφεραν πάρα μα πάρα πολύ. Συνέχιζαν όμως το ταξίδι προς την Γη της Επαγγελίας, γιατί είχαν βαθιά πίστη στον Θεό και πίστευαν ότι θα πραγματοποιούσε αυτά που τους είχε πει.</a:t>
            </a:r>
            <a:endParaRPr lang="el-GR" dirty="0">
              <a:solidFill>
                <a:srgbClr val="C00000"/>
              </a:solidFill>
            </a:endParaRPr>
          </a:p>
        </p:txBody>
      </p:sp>
      <p:sp>
        <p:nvSpPr>
          <p:cNvPr id="3" name="Ορθογώνιο 2"/>
          <p:cNvSpPr/>
          <p:nvPr/>
        </p:nvSpPr>
        <p:spPr>
          <a:xfrm>
            <a:off x="1946905" y="543220"/>
            <a:ext cx="7628499" cy="923330"/>
          </a:xfrm>
          <a:prstGeom prst="rect">
            <a:avLst/>
          </a:prstGeom>
          <a:noFill/>
        </p:spPr>
        <p:txBody>
          <a:bodyPr wrap="none" lIns="91440" tIns="45720" rIns="91440" bIns="45720">
            <a:spAutoFit/>
          </a:bodyPr>
          <a:lstStyle/>
          <a:p>
            <a:pPr algn="ctr"/>
            <a:r>
              <a:rPr lang="el-GR" sz="5400" dirty="0" smtClean="0">
                <a:ln w="0"/>
                <a:solidFill>
                  <a:srgbClr val="FF0000"/>
                </a:solidFill>
                <a:effectLst>
                  <a:reflection blurRad="6350" stA="53000" endA="300" endPos="35500" dir="5400000" sy="-90000" algn="bl" rotWithShape="0"/>
                </a:effectLst>
                <a:sym typeface="Wingdings" panose="05000000000000000000" pitchFamily="2" charset="2"/>
              </a:rPr>
              <a:t> Συνέχεια Απάντησης </a:t>
            </a:r>
            <a:endParaRPr lang="el-GR" sz="5400" b="0" cap="none" spc="0" dirty="0">
              <a:ln w="0"/>
              <a:solidFill>
                <a:srgbClr val="FF0000"/>
              </a:solidFill>
              <a:effectLst>
                <a:reflection blurRad="6350" stA="53000" endA="300" endPos="35500" dir="5400000" sy="-90000" algn="bl" rotWithShape="0"/>
              </a:effectLst>
            </a:endParaRPr>
          </a:p>
        </p:txBody>
      </p:sp>
      <p:pic>
        <p:nvPicPr>
          <p:cNvPr id="4" name="Εικόνα 3"/>
          <p:cNvPicPr>
            <a:picLocks noChangeAspect="1"/>
          </p:cNvPicPr>
          <p:nvPr/>
        </p:nvPicPr>
        <p:blipFill>
          <a:blip r:embed="rId2"/>
          <a:stretch>
            <a:fillRect/>
          </a:stretch>
        </p:blipFill>
        <p:spPr>
          <a:xfrm>
            <a:off x="7392474" y="4393777"/>
            <a:ext cx="3295181" cy="2464223"/>
          </a:xfrm>
          <a:prstGeom prst="rect">
            <a:avLst/>
          </a:prstGeom>
        </p:spPr>
      </p:pic>
    </p:spTree>
    <p:extLst>
      <p:ext uri="{BB962C8B-B14F-4D97-AF65-F5344CB8AC3E}">
        <p14:creationId xmlns:p14="http://schemas.microsoft.com/office/powerpoint/2010/main" val="1576454264"/>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stretch>
            <a:fillRect/>
          </a:stretch>
        </p:blipFill>
        <p:spPr>
          <a:xfrm>
            <a:off x="0" y="0"/>
            <a:ext cx="2705100" cy="1685925"/>
          </a:xfrm>
          <a:prstGeom prst="rect">
            <a:avLst/>
          </a:prstGeom>
        </p:spPr>
      </p:pic>
      <p:pic>
        <p:nvPicPr>
          <p:cNvPr id="9" name="Εικόνα 8"/>
          <p:cNvPicPr>
            <a:picLocks noChangeAspect="1"/>
          </p:cNvPicPr>
          <p:nvPr/>
        </p:nvPicPr>
        <p:blipFill>
          <a:blip r:embed="rId4"/>
          <a:stretch>
            <a:fillRect/>
          </a:stretch>
        </p:blipFill>
        <p:spPr>
          <a:xfrm>
            <a:off x="1746495" y="479893"/>
            <a:ext cx="3642554" cy="2270594"/>
          </a:xfrm>
          <a:prstGeom prst="rect">
            <a:avLst/>
          </a:prstGeom>
        </p:spPr>
      </p:pic>
      <p:pic>
        <p:nvPicPr>
          <p:cNvPr id="4" name="Θέση περιεχομένου 3"/>
          <p:cNvPicPr>
            <a:picLocks noGrp="1" noChangeAspect="1"/>
          </p:cNvPicPr>
          <p:nvPr>
            <p:ph idx="1"/>
          </p:nvPr>
        </p:nvPicPr>
        <p:blipFill>
          <a:blip r:embed="rId5"/>
          <a:stretch>
            <a:fillRect/>
          </a:stretch>
        </p:blipFill>
        <p:spPr>
          <a:xfrm>
            <a:off x="1839630" y="173993"/>
            <a:ext cx="5223462" cy="3983652"/>
          </a:xfrm>
          <a:prstGeom prst="rect">
            <a:avLst/>
          </a:prstGeom>
        </p:spPr>
      </p:pic>
      <p:pic>
        <p:nvPicPr>
          <p:cNvPr id="6" name="Εικόνα 5"/>
          <p:cNvPicPr>
            <a:picLocks noChangeAspect="1"/>
          </p:cNvPicPr>
          <p:nvPr/>
        </p:nvPicPr>
        <p:blipFill>
          <a:blip r:embed="rId3"/>
          <a:stretch>
            <a:fillRect/>
          </a:stretch>
        </p:blipFill>
        <p:spPr>
          <a:xfrm>
            <a:off x="5324608" y="1136950"/>
            <a:ext cx="5985462" cy="3730376"/>
          </a:xfrm>
          <a:prstGeom prst="rect">
            <a:avLst/>
          </a:prstGeom>
        </p:spPr>
      </p:pic>
      <p:sp>
        <p:nvSpPr>
          <p:cNvPr id="7" name="AutoShape 2" descr="data:image/jpeg;base64,/9j/4AAQSkZJRgABAQAAAQABAAD/2wCEAAkGBxQSEhQUEhQUFBUXFxcYGBgXGBUWGhUXFxUXFxQcFRcYHSggGBwlHBcUIjEhJSkrLi4uFx8zODMsNygtLisBCgoKDg0OFxAQFSwcHRwsLCwsLCwsLCwsLCwsLC0sLCssLCwsLCwsLCwrLCwrLCwsKyssLCwsLCw3LCwsLiwrLP/AABEIAKABOwMBIgACEQEDEQH/xAAcAAABBQEBAQAAAAAAAAAAAAAEAQIDBQYHAAj/xABLEAABAwICBQgFCAcHAwUAAAABAAIDBBESIQUxQVFhBgcTFCJxgfCRobGywRUyQlJyc9HxIyRDYoKz4QgXM1OjwtKTosMWNDVEkv/EABkBAAMBAQEAAAAAAAAAAAAAAAABAgMEBf/EACIRAQADAQACAgIDAQAAAAAAAAABAhESAyETMQQyFEFRIv/aAAwDAQACEQMRAD8A4cvJQEoagGrykDE4RoCEBPwJWNzsiWxJTJhwxL0aLEKkbAlp4CEaeI0dHTqZtKp6GK0QpwhVq2j4KVtHwS7PlUCBOFOrplFwUraFT2fKiFOnCmV8KDgpBQJfJB8s/wBVS9VWi+T0o0el8g5Zzqq8aZaT5P4Lz9H8No9oR8g5ZzqiaKVaYaPSdQO5HyDhmjSpDTLS/JyaaDgj5ByzXVimmnWiNDwUZoOCfY5Z90CY6FX7qLgoZaPLzvVRcuVIYU0xK6fSKE0vBOLJ5VPRJhYrV1MonU6roYrSxNLUe6FRuhT0sBEJFLO2xSMjumSNeUpjTSxMGLyUhIgHxqdsaHOtOEp3pGLbEpBEghO7ekfM46yUsCWnGKTxVsymVdoZl5mjv9i10VEs/JbF1jYVTKRTx0iu46Hgi4qHgsZ8i+VBBR3v3oqOh4K7pqD53efYEdHQbPzUT5FRVn2UKnZo8efUtEygA7jvy25IltDw8hRNzxmxo5TN0fnqWljot6nZQ7vPpUdyMZX5KuQdo1a+7MbUQ3RvBaSKlBvkRY2zB17xfWDvRA0fwR1Jss3Ryf8AJueXm61IoQnigCXQZX5PPnJRz6PsBxc0elwWt6jrUVZR2DcvpsHpciLBnBo3z7Eg0duWrNBl58lJ1D0ec0dSGROjr7E12jlrfk/hko30P4d1kdSGSfo7I2GftUDtHexbF1Co30PDuT7kYxr9H8ELU6Oyy13HoxBbd9BwQNZQdk3yzb7wTi86WMlJo9QPoVsH0QIBGo8EO6g4FV8gxjpKFCzUVt/d4rZSaPQclCrjyJ5ZN9Ih30y1UlCg5aEhaR5CmrF6Sjs4dySksRbajeUkeGRo4fFVAK6I9wyn1I58SjdGoOlO8pC87ynhHvFlEF4lPYMkwa7We/4pE+UZnvPtTEB5eSrwSC05MMxVMY4n2FdJho+HsXP+RTL1kQ+17pXYIaTfwXJ+RP8A028celbFRjYoopT1gQ9DJYgu6XLBa3tvlZaWKkRMNLnqFrLnizSVNQUdy/K3bOfg1WQo/OpF0dN8/Ue2dW6zbXVhHTKZkKk0QdrHgRrRbKSysoqfUpmQbUFqtbR8PSpI6W+xWYgUjIki1WijzzUradWLY+9KY08LVcKXz/VOFP3edysTGlbGjC6Vzqfz3qCsp/mZA3kaNW87NyucCGrm26P7xvrung0OKXJJ1ZWXRJOiRg1Wmm3phpvPFWpiTXRJYfSpNJw88VG6kvsVwYuCa6HYjB0pJKTeg62j7Oq/aZ7w1+di0ZiQlfFZoy+nGPTI0IPVK+iCHkpPBaE0yhlpvPgkes3JRjYhJqLNad9LZDS029PTZWaiQctDvWqmpfPnxQctNmctn5/BOLByHlxBhmbuw/FZxbLnNiwzx/YPvLHFej4vdIc9/s1eSry0SREQsuPO9Do2mHZHj7SlIWegNEiV73Pza1xAG83vnwWlm0cwPb2W2tqsNdwqjklpBrZJIn2GJ5LSdpvYjNbd1O3CS8AhoLu62v1Ll8trdNqRGKeg0cx0gwsaQNfZGrirqr5NwzMLHMaL/Sa0AtO8IvRBZIwOY0gbiCO492etWVXURwRmSVwY0DMn4bysJtbV5DlPJKgdDpRkLtbXOHf2TY+iy7PFCBbv+C5DyUrusaYbLawe55A3AMIb6gF29kf9Vf5H7Rv+Jp9I4oc/iES2DbmpYokU2Nc5zIKihzfl9M+JACOjh8PySUbc35W7ezbk03RjW8E8LUDYxcjK/nYpujCkATg1PEzJoZ3JxYn4F5VhaYI0/AluvBMng3xXkgCUoDwQ1TY4N4kbfvsSiJH2Fxr82VbXOcDGb/tASMtWF10tOIWa8AvL1kyNwrwCdZeHnggG4E0sUqRLDQmNC1sNw2w+nGfQ8H4I/Chq9mTPvI/eCMGmmL4fBQyR+d6OsopGqcOJVwjOdwRY5asxv87lDLF58VaOj+KgkjSxWqd8H4Z921CSQX17dSu3xhCzRJKcS5247VEX3Z95LyA5NtkYaiQB2ZDAdQtrJG0ojnmZapg+6PvKXm005EIzTSFrH4i5hOQcDsvvuu338MYz9d+13VaOZdvYbrN8h9UoSegb9Vtu4LQV4DS02Jz1C1z2Dq3oOdgz1Ln2WmQyGltCskaRYAjUQBcHwWWpIrNAOsEg+Dit1puvZAwlzhf6LdpOzL0LFUbsTA46yXE6triurxTOe2V81VVPz3fad7xSiqfqxvsdmJ34pKv/ABH/AGne8VHZbsxArJLW6SS27G78VHLM53znOcOJJ9qYvJBqebMX0lB/F7hX0HGy35r5+5rxfSUGV/nnwwlfQrFxfk/s1p9JmN85qdrVBCHXN7WPzbZWFs8WefgimhYKNphm/IgYj45NzQ3KDSzKSmlqZPmxtva4Bcb2a0HeSQPFFUuRf9s7f3Wqm5a8lPlGGOF0zooxIHvwi5kAB7N75a77dWpXWI32iXOIOfY4u3RDDwlJI7rsVlU8+MBYehppzKcmtdgDbnVctcSe4BYDnZ0O2jqmwRQRwwhgdG4HE+UHIukeTe+IEWy1LsHNnyUpIqOlqGwMMz4WPMjhidie0E4S6+HXsXXavjisWxHsBpjnHqaBsDq2hIbLG04o3jKS13swuGRG4lF8leXFRpBk8lNQ2ija7oy+UDpJRYhlrWGR19ypf7Qx/U6b78/y3Km5tucGj0do7o5i90vSvcI2NJNja13GzRfvUxSJp1FfZ/2tv76c+h6jJ1nH0fR9ILdJfDhva/zstS1XKXl5Ho+nifVxltTI0Hq7HBxB+l29QaDt9F1wrR1b0+mo5cLmdJWtfhdrbilBseK67z8UMbtH9MWNMjJGBr7dprXE4hfcdydqVi1Yz7GqDRPOnpOtkcyjoYpMIuW3ccI2YnktAViOeVsBfFXUc0U8Zs5jC1wv/EQRkQdq53yK5Y9RpnxRm0s9RH0jiMm04bZ1jsdcm27NdBi5lI3VHSy1cksROLCW9twysHyFxvllcBVatI+4wtl1KCVs0TXNvhe1r2nbZwDh7Vj+XnLGDRwaJT0kp7bImZEgXbieTkxuscbGwyW1jaGgNAsALC2wAWFvBcq5/wCliNJFIAwzMmjYXZYwx0cps7bYkA24LmpWs2jVbOAdD86OlK57m0dDFJhALhdxwg6rvLmi5/FHs56WRF0dZRzRTsdhc1ha4AjI3xEEd2fesDyG5XdVp20rDhdUVYEz7WLadzGRnA76L7l5BGqy3lHzKRip6Woqnzx4sWAts99jkJHlxuN9gui1aR9xidlqOWvLGWgEcwpHT0rmgulY8AscT2QWWyByzKrORnOd8pVggip+jZgc9znyDFlqwsA7WZG1azldTtkoKphHZMEvqjJHrAXy9ozrFH1euiu0dI4MeL2xstia7vadW0EqfHStqz69nMu28pOdGXR9Q+CpoXA3Jic2QFsrLkNdm30jYrXSXOAKOjjnroTDPLiLKdrg95A1Ek2wi1r31XWE5wtORV50NURj58hDgdbXCSLE09x9K0fOpyLqKio67DJG0QU7uy+5IewucCwWIuQTmdRaEc19bGFqlm52dIuIMWjwGnMAiVziN4sBfvAVjyf534al8cNVF1Z/SN7WK8eR+lexZ61ieZOIT6VD5ryObFJIC4knGC0BxJOZzK0P9oHQUbOgq2Na173OjksLYzbExx4gBwv3blc1p1zg2Xax54plliuZnS7qnRkeMlzonuhJOshtnM9DXNHgts42v59C5bV5nFGEKGQefYpZY7kEl2V9RIBuLZgZHxTXDbms5VAaRqFkZwRr9qGkyudW/gkpxLntbapgO+I+8uckLpPPl/7qD7o++ubL0fD+kMr/AGUuO8+kpMR3n0lIvFaJIr/RQ/RN/i2fvFUKvtFf4Tf4veKVvoQpqkXkfbPtu8e0VK3Rsx1Qyn+B/wCC2HIvRrC6SZwu7G4M/dsTcjj+C3kEnpssb+fmciGkePYcV+Sp/wDIm/6b/wAFFPRyR/PY9l9WJrm37rhd9hkO9UvOKyZ9GWQx9IXOaHANLnBuu48QM+Kmv5GzEYc+PIc/5swPlKC/7+/6h3L6Ijd/RfPXN1A6PSkLHgtc0uBB2HAV39j/AFeSsvyf2On0PYVMx18tuvz60BFUN+sDu296njqBfaL7VhEngimOb8/pnh9FvpRA1W9H5IKkcLvsPp59+FvnwReJUmYcF/tAuPXKe9r9XF7b+keuw8gP/jKLb+rw+4Fl9Nc0dNVTPmmqasue4nN7HYQSThbiYSGi+QWo5HcmGaOidDHLPIwuuBK4HBlazAAA0bV0WvWaRWJ+kZ7Yf+0Qf1Om+/P8tyE5peSNJW6PikmiDpI6l7g4Wa44cNmvIzc3Vktbyv5uINIzdLNUVLbAAMa5uBthYlrXNNidqbye5tYaNszYamsa2ZhYbSNGEm3bbhaLP4pxeOMifYxxuZ4/9QE3/wDv/wDmsus8+htot3GWL2lAHmRo8WLrNXivfFijve973wa75q75Q828NYyBk1TVubDGGD9I04yL9t+Jpu+xtfcqteszE79Fjl/Nfo+grKSqpasxRylwfFI4ta9ow2ux7tdiM26jdbafnAjpKrR9DFPHURtDY6ia187BkeFzTYEHM69iZ/cbRD9vVHxi/wCC8eY2i2T1Q8Yj/sRN/Hafcj26m5cv5/2tGj4zYYnVMYvYXNo5jr121rouiqPoIY4sb5DG1rcb83OwiwLjtKy3LbkDFpGWN809S0DsiNjx0YIDjiDXNNnHUSsaTEW2VOX82mjNH1tDU0tW+KKfpMccjsLXtaWNALXOtibdpu2+3xW4/vCZFpCioIpo54sIinnNiXSluGOzgbXxBt7XHaUP9x1Ef29V6Yv+CaeZCjv2Z6sHYbxWBH8C2m9Jn3Kck/nG5zoIOtULY5HS9G6MvFgxr3ttY3NzYHWEPzZ8mo6zQToJh2ZZZHMdtY4Wa1zeILSj9Ocz1PUyiU1E4eWtEh7LjIWtDS8kjJxtnsut9ojRsdNDHBC3DGxoa0a8uJ2knMniom9YrlTx8p1VLLo+sEU4N4JmuLQcnYXNOJuztADPuX05pOtE2jppg1zA+me8NeMLmh0ZNnDYUByt5CU9fNBNJiZJE4XLbfpGNOINffZe+fEqw5V8nW18HQSSzRNJu7onBpeLEYXXBDm56uCd/JFsEQ4BzQabgo68y1MgjZ0L23sT2iWWFgDuKsueHl3FpAxQ01zDEXOL3DDjeRYYQc7AX17+C2p5jqK3+PVemL/grXQvNXo+kkjkwvmeHDCZSHAGxPzAA2+Wsg6lc+WnXX9lkiOZ/QzqXRkQkBa+VzpiDkQH2DL7jga0+K2WJKSmP4Z5eu35LltbZ1RSojr+CcSoi5RKoNedaHkHFPkf+SGkPxCSnGOe8frUH3R9T1zqKJzyGtBc46gAST3AZrofPYf1mD7o+8rvmy0NHFStqC0GWW5xZEtbewA3as121vx4olExtnLHaFqBa9POL6rxv/BNdomo/wAib/pv/Bd4rHDEzvdYfwlCVD+Kj+TP+K+OHCaimez57HMv9Zpb7Vd6KI6JuX1t/wBY8Fv9OUTJ43Rv1HMHaDsI43WA0cLRgE6i4f8AcVrXydwia8ieTOnGxPfHIbNL3EE6gSc78CttDpeL/Mj/AP038VyKY9p3efamJ38MWnRF5iHcINNwDXNHb7TUmlOV9PBEX9Ix7vosa4Ek7L21DiuIhKFH8av+n8ktdyFrTJpWOV/znukcbby0nJdsNSHdniPUc7rg3IF1q+E8Xe6V24PBzsLnUeOxZfk/tCvH9L2Ii29S4bkG4wgG49nniVQw1tsnZHzqRkdVfIEE8NneuZeLKieBI6183G99+FuYGzYrJrlSaPyMhuSS/WeDW6tysGS+e/JNMwOx5a1JiQIl7JIFzuva6lZJe3HZuVanBQKW6g6RPa9PSxIl1qPGlugjivBIHJUwRQVT7Oi4vI/0pD8EQShqxt3Q5apCe79FKPaR6UAUkJXrpLoBUqS6QlAKEl03EkMiWhIShK2UAx3Nv0gA4mzslLi/BDTyi8d/rZcDgd8Lo08FkqJ8ijfJnmo3TedynTw97lHI7b6fioZJTw871BJPsz1pKw+R9h3dyHklUMs2/wDNByz7u9JUQ5Vzyn9Zh+6PvFJyB5YMhj6vOcLQSWPOoYsy125Q87cl6mLd0Z943usKu+lIt44iWNpyzs9TylprtPTxHM/SGXZIzQ03KOmv/jxnxXIEiX8av+n8sug6d5URtYeicHvIsLZhvElZnR7v0Y8feKpFaULuwPH2la1pFY9Jm2yrJNZ7z7UiUi5Nt/xUopH/AFT6lolCvAogUEn1T6kk1I9ou5pA3paMW3It9qyI/a90rsFPVcVxXk061TGeJ9hXSYaz0etcn5Fds28f01jKgZXtw/ojIam230BZSGu4+diNjrTv88VzY0aWkqT2vtZHf2R/VGxz3yyWToq4jFe9sVx3WAHrVgyrPd53eKQaOOo8+pTCcZcfOSzzKzLwRDKr2JEv2z3Ce2XwVGyr4qUVfH1pli7Ew4e1KJFTtq/OxS9ZvtRpcrXpUolVX1hObUjyeGxGjFp0oQlU7tw8Hk/6Ugz9IQ3WfP4oepqrOiz+mf5Un4J6XK7xbF4yalXGoCQT31ZJaOViZE0yKrnrcLC7XYXtexyC8yruAcwcsj8eKejFiZLfmkklVcarz51KB9TY3udVuFuHFLTxYz1gbYnaQ3IHWdWr2oWtmOOG2x5v3dHIPiEKatBVVaQWW1F1j3Bjj7bIg8XUk99fDVsQvSYQBcnvzJ2m5Vc6sCgkq+Pk60jiFnJVb0JLPxVZNW+PxOzNCPrdXd37d+1PDWs9Vlr2IGaqVbJXb0DNWlPAx3OXJeePL9n/ALlkFo+XM2KVh/c+Kz0MTnmzQSeC9HxfpDnv+xi8ijo2T6vrCaaCT6vrCvYTgZHUr7NHj7ShJYXN1hSxOyCAWlIFztujWzKqY+ylE6JgRK3jqFP0wIIOYKpW1IT3Vlhlmo5Vp+jrMqBbUCfYtXDWLFUr+2CrhlUl5K6dZaeOtzy1d/nijYqxZOOqU8dZbasZ8a+mrpa/M5/S9Vmo+PSHFYuGr157fgEVHX8dSifGcWbSLSPciWV3HNYplfxRDK/Vms5orWzFfbapmaQ45BY5mkMtfrUzdJW70uBrYtruKm66sb8o3CkGkeKXMnrXdeUhr78FkBpFSN0lbalkhrevcbKCeuGKO/1j/Lff1XWbGkboV2kTdlz+0dst9B9vUnFQ2p0hxUTa0h5JOVshuIuSfZ6FmXaRumnSSWSGpdXcfOxRmvWYOkuKY7SW5HMjWofXqE1nHzxWZk0jxUR0jxPFPkNOa+yAqa67o/tE6/3HKgOkrbUNNXZjO270EKooWtO+uttQs1dxWdfX8VBJX8U/jLpfy6Rz1b891kLJpDiqF9dxUD6071ceMulzPXd10LJXKndVcVBJVcVpHjKbBOUcuJ7fs/FS6KIbHcazrVfpKTE4Hgo6epwi2xb8/wDOMt9rmWozCgfOgHVQTDUI5GiZX3Bugm6l58t0wKogpNXl5eVE8vLy8gHxHMIoSoK6eHpGNbMpGTnegA9OD1ODVkypUwqlUNkTxKjk9XLatStrFRiVOEyng+l82s4qVtcs8J08VCXB9NEK5OFeb8N91nespwqVPxjppOvpw0hxWaFSl60l8Z9NL8o8U2SuzadxPulZ3ra91rz4I+MdNKa/immv4rOdaSdaR8Y6aP5QO9NdX8VnutJpqkfGOl+6uUbq1URqUhqE/jHS6dWoNlS4OOJ1xfLhkq41CaZlcUT0tX1ijdVKsdMmmVHBdD3VKjdUIEyJpkVcjRRnumOlQxeml6eFp07rlRrxKRMnl5eXkw8lSLyA/9k="/>
          <p:cNvSpPr>
            <a:spLocks noChangeAspect="1" noChangeArrowheads="1"/>
          </p:cNvSpPr>
          <p:nvPr/>
        </p:nvSpPr>
        <p:spPr bwMode="auto">
          <a:xfrm>
            <a:off x="155575" y="-1447800"/>
            <a:ext cx="5962650"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Εικόνα 7"/>
          <p:cNvPicPr>
            <a:picLocks noChangeAspect="1"/>
          </p:cNvPicPr>
          <p:nvPr/>
        </p:nvPicPr>
        <p:blipFill>
          <a:blip r:embed="rId6"/>
          <a:stretch>
            <a:fillRect/>
          </a:stretch>
        </p:blipFill>
        <p:spPr>
          <a:xfrm>
            <a:off x="-1515959" y="6984165"/>
            <a:ext cx="15268368" cy="7755362"/>
          </a:xfrm>
          <a:prstGeom prst="rect">
            <a:avLst/>
          </a:prstGeom>
        </p:spPr>
      </p:pic>
    </p:spTree>
    <p:extLst>
      <p:ext uri="{BB962C8B-B14F-4D97-AF65-F5344CB8AC3E}">
        <p14:creationId xmlns:p14="http://schemas.microsoft.com/office/powerpoint/2010/main" val="112296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21146 -0.44005 L -0.19114 -1.56598 L 0.65899 -0.96297 L -0.65898 -0.9801 L 0.01589 -1.08357 L 0.01589 -1.08334 " pathEditMode="relative" rAng="0" ptsTypes="AAAAAA">
                                      <p:cBhvr>
                                        <p:cTn id="41" dur="2000" fill="hold"/>
                                        <p:tgtEl>
                                          <p:spTgt spid="8"/>
                                        </p:tgtEl>
                                        <p:attrNameLst>
                                          <p:attrName>ppt_x</p:attrName>
                                          <p:attrName>ppt_y</p:attrName>
                                        </p:attrNameLst>
                                      </p:cBhvr>
                                      <p:rCtr x="21146" y="-56296"/>
                                    </p:animMotion>
                                  </p:childTnLst>
                                  <p:subTnLst>
                                    <p:audio>
                                      <p:cMediaNode>
                                        <p:cTn display="0" masterRel="sameClick">
                                          <p:stCondLst>
                                            <p:cond evt="begin" delay="0">
                                              <p:tn val="4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Κύκλωμα">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Κύκλωμα">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Κύκλωμα">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Βέρα Καρυώτη Α1 2014-2015 Ομήρου Οδύσσεια</Template>
  <TotalTime>299</TotalTime>
  <Words>205</Words>
  <Application>Microsoft Office PowerPoint</Application>
  <PresentationFormat>Ευρεία οθόνη</PresentationFormat>
  <Paragraphs>15</Paragraphs>
  <Slides>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vt:i4>
      </vt:variant>
    </vt:vector>
  </HeadingPairs>
  <TitlesOfParts>
    <vt:vector size="12" baseType="lpstr">
      <vt:lpstr>Arial</vt:lpstr>
      <vt:lpstr>Calibri</vt:lpstr>
      <vt:lpstr>Trebuchet MS</vt:lpstr>
      <vt:lpstr>Tw Cen MT</vt:lpstr>
      <vt:lpstr>Wingdings</vt:lpstr>
      <vt:lpstr>Κύκλωμα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vera karioti</dc:creator>
  <cp:lastModifiedBy>vera karioti</cp:lastModifiedBy>
  <cp:revision>14</cp:revision>
  <dcterms:created xsi:type="dcterms:W3CDTF">2015-01-20T15:28:13Z</dcterms:created>
  <dcterms:modified xsi:type="dcterms:W3CDTF">2015-01-21T16:02:41Z</dcterms:modified>
</cp:coreProperties>
</file>