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icktzim.wordpress.com/2009/02/02/8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79712" y="332656"/>
            <a:ext cx="4896544" cy="166990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Κομφουκιανισμός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4293096"/>
            <a:ext cx="7854696" cy="19442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l-GR" dirty="0"/>
              <a:t>Πρότυπο Πειραματικό Γυμνάσιο Ευαγγελικής Σχολής Σμύρνης</a:t>
            </a:r>
          </a:p>
          <a:p>
            <a:pPr algn="l"/>
            <a:r>
              <a:rPr lang="el-GR" dirty="0"/>
              <a:t>Κωνσταντίνος Οικονομίδης</a:t>
            </a:r>
          </a:p>
          <a:p>
            <a:pPr algn="l"/>
            <a:r>
              <a:rPr lang="el-GR" dirty="0"/>
              <a:t>Γ΄2</a:t>
            </a:r>
          </a:p>
          <a:p>
            <a:pPr algn="l"/>
            <a:r>
              <a:rPr lang="el-GR" dirty="0"/>
              <a:t>Θρησκευτικά</a:t>
            </a:r>
          </a:p>
          <a:p>
            <a:pPr algn="l"/>
            <a:r>
              <a:rPr lang="el-GR" dirty="0"/>
              <a:t>ΘΕ2: Το ζήτημα της θρησκείας στη σύγχρονη Ευρώπη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706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 Όρος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 Κομφουκιανισμός είναι η πιο διαδεδομένη θρησκεία στη Κίνα. Η ίδια βασίζεται στην ηθική διδασκαλία του Κομφούκιου (551-479) καθώς και σε παραδοσιακό υλικό θρησκευτικό και ηθικού χαρακτήρα που μελέτησαν αυτός και οι μαθητές του. 200px-konfuzius4Η θρησκεία αυτή έχει διαδοθεί κυρίως στην Κίνα, στην Ιαπωνία, στην Κορέα και στο Βιετνάμ.</a:t>
            </a:r>
          </a:p>
          <a:p>
            <a:endParaRPr lang="el-GR" dirty="0"/>
          </a:p>
          <a:p>
            <a:r>
              <a:rPr lang="el-GR" dirty="0"/>
              <a:t>  Στην εποχή του ο κινεζικός λαός σπαρασσόταν από εμφύλιους πολέμους στους οποίους η κεντρική εξουσία της δυναστείας Τσε αδυνατούσε να επιβληθεί, ο Κομφούκιος αφιέρωσε την ζωή του στη διαμόρφωση ηθικό-θρησκευτικού συστήματος που θα επέφερε  τις βάσεις για μια αρμονική κοινωνία.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230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Ά</a:t>
            </a:r>
            <a:r>
              <a:rPr lang="el-GR" dirty="0" smtClean="0"/>
              <a:t>λλα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35480"/>
            <a:ext cx="5915000" cy="438912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βάση αυτή ήταν περισσότερο ηθική παρά θρησκευτική. Ήταν αντίθετος με τις δεισιδαιμονίες με τις οποίες το πλήθος  είχε ταυτιστεί.</a:t>
            </a:r>
          </a:p>
          <a:p>
            <a:endParaRPr lang="el-GR" dirty="0"/>
          </a:p>
          <a:p>
            <a:r>
              <a:rPr lang="el-GR" dirty="0"/>
              <a:t>Πίστευε ότι η κοσμική τάξη ταυτίζεται με την ηθική τάξη, δίδαξε την αρετή ως προϋπόθεση για τη συντήρηση της κοινωνίας.</a:t>
            </a:r>
          </a:p>
          <a:p>
            <a:endParaRPr lang="el-GR" dirty="0"/>
          </a:p>
          <a:p>
            <a:r>
              <a:rPr lang="el-GR" dirty="0"/>
              <a:t>Σύμφωνα με την διδασκαλία του η «αυτάρκης πραγματικότητα» (</a:t>
            </a:r>
            <a:r>
              <a:rPr lang="el-GR" dirty="0" err="1"/>
              <a:t>τάο</a:t>
            </a:r>
            <a:r>
              <a:rPr lang="el-GR" dirty="0"/>
              <a:t> η </a:t>
            </a:r>
            <a:r>
              <a:rPr lang="el-GR" dirty="0" err="1"/>
              <a:t>ντάο</a:t>
            </a:r>
            <a:r>
              <a:rPr lang="el-GR" dirty="0"/>
              <a:t>) από την οποία έχουν δημιουργηθεί τα πάντα, αποτελεί δημιούργημα του Ουρανού</a:t>
            </a:r>
          </a:p>
          <a:p>
            <a:endParaRPr lang="el-GR" dirty="0"/>
          </a:p>
        </p:txBody>
      </p:sp>
      <p:pic>
        <p:nvPicPr>
          <p:cNvPr id="1026" name="Picture 2" descr="C:\Users\user\Pictures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44825"/>
            <a:ext cx="2804980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47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Σημασία του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 Ουρανός θεωρείτε ο θεμελιωτής της αρετής , η οποία στην πλέον απόλυτη μορφή της είναι η καλοσύνη, «μητέρα» όλων των αρετών. Αυτή ονομάζεται </a:t>
            </a:r>
            <a:r>
              <a:rPr lang="el-GR" dirty="0" err="1"/>
              <a:t>Ζέν</a:t>
            </a:r>
            <a:r>
              <a:rPr lang="el-GR" dirty="0"/>
              <a:t>. Η σημασία της λέξης αυτής  είναι  της </a:t>
            </a:r>
            <a:r>
              <a:rPr lang="el-GR" dirty="0" err="1"/>
              <a:t>αυτοεπιβολής</a:t>
            </a:r>
            <a:r>
              <a:rPr lang="el-GR" dirty="0"/>
              <a:t>, που προϋποθέτει τον πλήρη αυτοέλεγχο για την εξάλειψη όλων των επιθετικών ενστίκτων και αρνητικών συναισθημάτων, που βρίσκονται μέσα στον άνθρωπο. Η ενάρετη συμπεριφορά επιβάλλει την αγάπη στον πλησίον, με συγκεκριμένο τρόπο. Έτσι  ό άνθρωπος πρέπει να μάθει να αγαπά πρώτα την οικογένεια του, ακόλουθος  να την επεκτείνει στα μέλη της κοινωνίας και τέλος να συμπεριλάβει και την πολιτεία της οποίας ο ηγεμόνας είναι ο γιος του Ουρανού και πατέρας όλων των υπηκόων του.</a:t>
            </a:r>
          </a:p>
        </p:txBody>
      </p:sp>
    </p:spTree>
    <p:extLst>
      <p:ext uri="{BB962C8B-B14F-4D97-AF65-F5344CB8AC3E}">
        <p14:creationId xmlns:p14="http://schemas.microsoft.com/office/powerpoint/2010/main" val="346086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 Κομφουκιανή αρετή και ευλάβεια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 Κομφουκιανή αρετή επιβάλει την ευσέβεια (</a:t>
            </a:r>
            <a:r>
              <a:rPr lang="el-GR" dirty="0" err="1"/>
              <a:t>χιάο</a:t>
            </a:r>
            <a:r>
              <a:rPr lang="el-GR" dirty="0"/>
              <a:t>), μέσω της οποίας επιτυγχάνεται η σύνδεση από την μία των ζωντανών με τους νεκρούς προγόνους τους και από την άλλη των ατόμων με το ευρύτερο κοινωνικό σύνολο.</a:t>
            </a:r>
          </a:p>
          <a:p>
            <a:endParaRPr lang="el-GR" dirty="0"/>
          </a:p>
          <a:p>
            <a:r>
              <a:rPr lang="el-GR" dirty="0"/>
              <a:t> Η Κομφουκιανική ευσέβεια εκφράζεται στις εξής 5 αμοιβαίες σχέσεις δικαιωμάτων και καθηκόντων (</a:t>
            </a:r>
            <a:r>
              <a:rPr lang="el-GR" dirty="0" err="1"/>
              <a:t>Βού</a:t>
            </a:r>
            <a:r>
              <a:rPr lang="el-GR" dirty="0"/>
              <a:t> </a:t>
            </a:r>
            <a:r>
              <a:rPr lang="el-GR" dirty="0" err="1"/>
              <a:t>Λού</a:t>
            </a:r>
            <a:r>
              <a:rPr lang="el-GR" dirty="0"/>
              <a:t>).</a:t>
            </a:r>
          </a:p>
          <a:p>
            <a:pPr marL="0" indent="0">
              <a:buNone/>
            </a:pPr>
            <a:r>
              <a:rPr lang="el-GR" dirty="0" smtClean="0"/>
              <a:t>1.καλοσύνη </a:t>
            </a:r>
            <a:r>
              <a:rPr lang="el-GR" dirty="0"/>
              <a:t>του άρχοντα-νομιμοφροσύνη του </a:t>
            </a:r>
            <a:r>
              <a:rPr lang="el-GR" dirty="0" smtClean="0"/>
              <a:t>αρχόμενου.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2.αγάπη του πατέρα – υπακοή του γιου.</a:t>
            </a:r>
          </a:p>
          <a:p>
            <a:pPr marL="0" indent="0">
              <a:buNone/>
            </a:pPr>
            <a:r>
              <a:rPr lang="el-GR" dirty="0"/>
              <a:t>3.αγαθότητα των ηλικιωμένων – σεβασμός των νέων.</a:t>
            </a:r>
          </a:p>
          <a:p>
            <a:pPr marL="0" indent="0">
              <a:buNone/>
            </a:pPr>
            <a:r>
              <a:rPr lang="el-GR" dirty="0"/>
              <a:t>4.δικαιοσύνη του συζύγου – υπακοή της συζύγου.</a:t>
            </a:r>
          </a:p>
          <a:p>
            <a:pPr marL="0" indent="0">
              <a:buNone/>
            </a:pPr>
            <a:r>
              <a:rPr lang="el-GR" dirty="0"/>
              <a:t>5.αμοιβαία πίστη μεταξύ φίλων.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131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διδασκαλία του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2.Η διδασκαλία του Κομφουκιανισμού έχει κωδικοποιηθεί σε δύο συλλογές βιβλίων., Τα «Πέντε </a:t>
            </a:r>
            <a:r>
              <a:rPr lang="el-GR" dirty="0" err="1"/>
              <a:t>βιβλία»(Wu</a:t>
            </a:r>
            <a:r>
              <a:rPr lang="el-GR" dirty="0"/>
              <a:t>-</a:t>
            </a:r>
            <a:r>
              <a:rPr lang="el-GR" dirty="0" err="1"/>
              <a:t>King</a:t>
            </a:r>
            <a:r>
              <a:rPr lang="el-GR" dirty="0"/>
              <a:t>) που τα έγραψε ο  Κομφούκιος 1.(Το βιβλίο των μεταβολών), 2.(Το Βιβλίο των πηγών), 3.(Το Βιβλίο των ωδών),4.(Το Βιβλίο των ιεροτελεστιών), 5.(Το Βιβλίο Άνοιξη και Φθινόπωρο).</a:t>
            </a:r>
          </a:p>
          <a:p>
            <a:endParaRPr lang="el-GR" dirty="0"/>
          </a:p>
          <a:p>
            <a:r>
              <a:rPr lang="el-GR" dirty="0"/>
              <a:t>Και τα «Τέσσερα Βιβλία» (</a:t>
            </a:r>
            <a:r>
              <a:rPr lang="el-GR" dirty="0" err="1"/>
              <a:t>Sze</a:t>
            </a:r>
            <a:r>
              <a:rPr lang="el-GR" dirty="0"/>
              <a:t>-</a:t>
            </a:r>
            <a:r>
              <a:rPr lang="el-GR" dirty="0" err="1"/>
              <a:t>chu</a:t>
            </a:r>
            <a:r>
              <a:rPr lang="el-GR" dirty="0"/>
              <a:t>)  που έγραψαν οι μαθητές του 1. οι (Διάλογοι) του Κομφούκιου με τους μαθητές του και τους ηγεμόνες , 2. η (Μεγάλη διδασκαλία), 3. η (Διδασκαλία της μεσότητας) 4. και το βιβλίο του φιλόσοφου </a:t>
            </a:r>
            <a:r>
              <a:rPr lang="el-GR" dirty="0" err="1"/>
              <a:t>Μένγκ</a:t>
            </a:r>
            <a:r>
              <a:rPr lang="el-GR" dirty="0"/>
              <a:t>-</a:t>
            </a:r>
            <a:r>
              <a:rPr lang="el-GR" dirty="0" err="1"/>
              <a:t>Τσέ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837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http://nicktzim.wordpress.com/2009/02/02/83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/</a:t>
            </a:r>
            <a:endParaRPr lang="el-GR" dirty="0" smtClean="0">
              <a:solidFill>
                <a:srgbClr val="FF0000"/>
              </a:solidFill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/>
              <a:t>https://www.google.gr/search?q=%CE%BA%CE%BF%CE%BC%CF%86%CE%BF%CF%85%CE%BA%CE%B9%CE%B1%CE%BD%CE%B9%CF%83%CE%BC%CF%8C%CF%82&amp;biw=1366&amp;bih=643&amp;source=lnms&amp;tbm=isch&amp;sa=X&amp;ei=2_d5VKzjMMPjywOlzYDgDw&amp;ved=0CAYQ_AUoAQ#facrc=_&amp;imgdii=_&amp;</a:t>
            </a:r>
            <a:r>
              <a:rPr lang="en-US" dirty="0" smtClean="0"/>
              <a:t>imgrc=nkwsZUI9ssND1M%253A%3BkX5hyz11lQFZwM%3Bhttp%253A%252F%252Fnicktzim.wordpress.com%252Ffiles%252F2009%252F02%252F200px-konfuzius4.jpg%3Bhttp%253A%252F%252Fnicktzim.wordpress.com%252F2009%252F02%252F02%252F83%252F%3B200%3B337</a:t>
            </a:r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340007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539</Words>
  <Application>Microsoft Office PowerPoint</Application>
  <PresentationFormat>Προβολή στην οθόνη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Ροή</vt:lpstr>
      <vt:lpstr>Κομφουκιανισμός</vt:lpstr>
      <vt:lpstr>Ο Όρος</vt:lpstr>
      <vt:lpstr>Άλλα</vt:lpstr>
      <vt:lpstr>Η Σημασία του</vt:lpstr>
      <vt:lpstr>Η Κομφουκιανή αρετή και ευλάβεια</vt:lpstr>
      <vt:lpstr>Η διδασκαλία του </vt:lpstr>
      <vt:lpstr>Πηγές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Κομφουκιανισμός</dc:title>
  <dc:creator>user</dc:creator>
  <cp:lastModifiedBy>user</cp:lastModifiedBy>
  <cp:revision>4</cp:revision>
  <dcterms:created xsi:type="dcterms:W3CDTF">2014-11-29T16:45:56Z</dcterms:created>
  <dcterms:modified xsi:type="dcterms:W3CDTF">2014-11-29T16:59:59Z</dcterms:modified>
</cp:coreProperties>
</file>