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8FF512D0-DDE6-4F6A-B103-3B6D1E103AF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8FF512D0-DDE6-4F6A-B103-3B6D1E103AF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8FF512D0-DDE6-4F6A-B103-3B6D1E103AFA}"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E1C2FEA9-03B4-4FE5-80A8-F48885082CA5}" type="datetimeFigureOut">
              <a:rPr lang="el-GR" smtClean="0"/>
              <a:pPr/>
              <a:t>30/11/2014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8FF512D0-DDE6-4F6A-B103-3B6D1E103AFA}"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1C2FEA9-03B4-4FE5-80A8-F48885082CA5}" type="datetimeFigureOut">
              <a:rPr lang="el-GR" smtClean="0"/>
              <a:pPr/>
              <a:t>30/11/2014</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FF512D0-DDE6-4F6A-B103-3B6D1E103AFA}"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gr/search?q=%CE%B9%CE%BD%CE%B4%CE%BF%CF%85%CE%B9%CF%83%CE%BC%CE%BF%CF%82&amp;espv=2&amp;biw=1366&amp;bih=643&amp;tbm=isch&amp;tbo=u&amp;source=univ&amp;sa=X&amp;ei=ME17VI_RJpHKaKbKgaAI&amp;sqi=2&amp;ved=0CDAQsAQ" TargetMode="External"/><Relationship Id="rId2" Type="http://schemas.openxmlformats.org/officeDocument/2006/relationships/hyperlink" Target="http://el.wikipedia.org/wiki/%CE%99%CE%BD%CE%B4%CE%BF%CF%85%CE%B9%CF%83%CE%BC%CF%8C%CF%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1556792"/>
            <a:ext cx="8458200" cy="1222375"/>
          </a:xfrm>
        </p:spPr>
        <p:txBody>
          <a:bodyPr>
            <a:noAutofit/>
          </a:bodyPr>
          <a:lstStyle/>
          <a:p>
            <a:pPr algn="ctr"/>
            <a:r>
              <a:rPr lang="el-GR" sz="7200" dirty="0" smtClean="0"/>
              <a:t>Ινδουϊσμοσ</a:t>
            </a:r>
            <a:br>
              <a:rPr lang="el-GR" sz="7200" dirty="0" smtClean="0"/>
            </a:br>
            <a:endParaRPr lang="el-GR" sz="7200" dirty="0"/>
          </a:p>
        </p:txBody>
      </p:sp>
      <p:sp>
        <p:nvSpPr>
          <p:cNvPr id="4" name="3 - Υπότιτλος"/>
          <p:cNvSpPr>
            <a:spLocks noGrp="1"/>
          </p:cNvSpPr>
          <p:nvPr>
            <p:ph type="subTitle" idx="1"/>
          </p:nvPr>
        </p:nvSpPr>
        <p:spPr>
          <a:xfrm>
            <a:off x="0" y="4581128"/>
            <a:ext cx="9144000" cy="2276872"/>
          </a:xfrm>
        </p:spPr>
        <p:txBody>
          <a:bodyPr/>
          <a:lstStyle/>
          <a:p>
            <a:r>
              <a:rPr lang="el-GR" sz="2000" dirty="0" smtClean="0"/>
              <a:t>ΘΕ 2: ΤΟ ΖΗΤΗΜΑ ΤΗΣ ΘΡΗΣΚΕΙΑΣ ΣΤΗ ΣΥΓΧΡΟΝΗ ΕΥΡΩΠΗ</a:t>
            </a:r>
          </a:p>
          <a:p>
            <a:r>
              <a:rPr lang="el-GR" sz="2000" dirty="0" smtClean="0"/>
              <a:t>Σοφία Βασιλειάδου</a:t>
            </a:r>
          </a:p>
          <a:p>
            <a:r>
              <a:rPr lang="el-GR" sz="2000" dirty="0" smtClean="0"/>
              <a:t>Γ’1</a:t>
            </a:r>
          </a:p>
          <a:p>
            <a:r>
              <a:rPr lang="el-GR" sz="2000" dirty="0" smtClean="0"/>
              <a:t>ΜΑΘΗΜΑ: Θρησκευτικά</a:t>
            </a:r>
          </a:p>
          <a:p>
            <a:r>
              <a:rPr lang="el-GR" sz="2000" dirty="0" smtClean="0"/>
              <a:t>2014-2015</a:t>
            </a:r>
          </a:p>
          <a:p>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Λιγα</a:t>
            </a:r>
            <a:r>
              <a:rPr lang="el-GR" dirty="0" smtClean="0"/>
              <a:t> λογια…</a:t>
            </a:r>
            <a:endParaRPr lang="el-GR" dirty="0"/>
          </a:p>
        </p:txBody>
      </p:sp>
      <p:sp>
        <p:nvSpPr>
          <p:cNvPr id="3" name="2 - Θέση περιεχομένου"/>
          <p:cNvSpPr>
            <a:spLocks noGrp="1"/>
          </p:cNvSpPr>
          <p:nvPr>
            <p:ph idx="1"/>
          </p:nvPr>
        </p:nvSpPr>
        <p:spPr>
          <a:xfrm>
            <a:off x="0" y="1268760"/>
            <a:ext cx="9144000" cy="5589240"/>
          </a:xfrm>
        </p:spPr>
        <p:txBody>
          <a:bodyPr>
            <a:noAutofit/>
          </a:bodyPr>
          <a:lstStyle/>
          <a:p>
            <a:r>
              <a:rPr lang="el-GR" sz="2400" dirty="0" smtClean="0"/>
              <a:t>Ινδουισμός, Ινδοϊσμός, Βραχμανισμός και βραχμανική θρησκεία είναι ονομασίες με τις οποίες περιγράφονται οι πάμπολλες τοπικές θρησκείες, θρησκευτικές πρακτικές και επιμέρους σχολές (αιρέσεις, </a:t>
            </a:r>
            <a:r>
              <a:rPr lang="el-GR" sz="2400" i="1" dirty="0" smtClean="0"/>
              <a:t>σαμπραντάγιας</a:t>
            </a:r>
            <a:r>
              <a:rPr lang="el-GR" sz="2400" dirty="0" smtClean="0"/>
              <a:t>) της Ινδίας.</a:t>
            </a:r>
          </a:p>
          <a:p>
            <a:r>
              <a:rPr lang="el-GR" sz="2400" dirty="0" smtClean="0"/>
              <a:t> Από τους ίδιους τους πιστούς της, η θρησκεία των Ινδών περιγράφεται συνήθως από τη σανσκριτική έκφραση सनातन धर्म, </a:t>
            </a:r>
            <a:r>
              <a:rPr lang="el-GR" sz="2400" i="1" dirty="0" smtClean="0"/>
              <a:t>Σανατάνα Ντάρμα</a:t>
            </a:r>
            <a:r>
              <a:rPr lang="el-GR" sz="2400" dirty="0" smtClean="0"/>
              <a:t>, που σημαίνει «αιώνιος νόμος», «αιώνια τάξη» ή «πατρική πίστη». Γενικά ο Ινδουισμός είναι θρησκεία.</a:t>
            </a:r>
          </a:p>
          <a:p>
            <a:r>
              <a:rPr lang="el-GR" sz="2400" dirty="0" smtClean="0"/>
              <a:t>Ινδουισμός είναι η τρίτη μεγαλύτερη θρησκεία του κόσμου σε αριθμό πιστών, μετά το Χριστιανισμό και το Ισλάμ, με περίπου ένα δισεκατομμύριο πιστούς, εκ των οποίων πάνω από το 90% κατοικεί στην Ινδία.</a:t>
            </a: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Χαρακτηριστικα </a:t>
            </a:r>
            <a:endParaRPr lang="el-GR" dirty="0"/>
          </a:p>
        </p:txBody>
      </p:sp>
      <p:sp>
        <p:nvSpPr>
          <p:cNvPr id="3" name="2 - Θέση περιεχομένου"/>
          <p:cNvSpPr>
            <a:spLocks noGrp="1"/>
          </p:cNvSpPr>
          <p:nvPr>
            <p:ph idx="1"/>
          </p:nvPr>
        </p:nvSpPr>
        <p:spPr>
          <a:xfrm>
            <a:off x="0" y="1268760"/>
            <a:ext cx="9144000" cy="5589240"/>
          </a:xfrm>
        </p:spPr>
        <p:txBody>
          <a:bodyPr>
            <a:normAutofit fontScale="92500" lnSpcReduction="10000"/>
          </a:bodyPr>
          <a:lstStyle/>
          <a:p>
            <a:pPr>
              <a:buNone/>
            </a:pPr>
            <a:r>
              <a:rPr lang="el-GR" sz="2800" dirty="0" smtClean="0"/>
              <a:t>Τρία είναι τα βασικά χαρακτηριστικά του Ινδουισμού:</a:t>
            </a:r>
          </a:p>
          <a:p>
            <a:r>
              <a:rPr lang="el-GR" sz="2800" b="1" dirty="0" smtClean="0"/>
              <a:t>Ανυπαρξία ιδρυτή</a:t>
            </a:r>
            <a:r>
              <a:rPr lang="el-GR" sz="2800" dirty="0" smtClean="0"/>
              <a:t> (Ο πιστός μπορεί να έχει έναν προσωπικό Θεό-δημιουργό, ή να πιστεύει απλά στην ιδέα ενός νόμου που διέπει τον κόσμο. Σε διάφορες εποχές εμφανίστηκαν διδάσκαλοι και σοφοί άνδρες, οι οποίοι με τα κηρύγματα και τη διδασκαλία τους έδωσαν νέα κατεύθυνση και νέα πνοή στα θρησκευτικά πιστεύω του ινδουισμού.)</a:t>
            </a:r>
            <a:endParaRPr lang="el-GR" sz="2800" b="1" dirty="0" smtClean="0"/>
          </a:p>
          <a:p>
            <a:r>
              <a:rPr lang="el-GR" sz="2800" b="1" dirty="0" smtClean="0"/>
              <a:t>Μη σταθερό δόγμα</a:t>
            </a:r>
            <a:r>
              <a:rPr lang="el-GR" sz="2800" dirty="0" smtClean="0"/>
              <a:t>(Ο Ινδουισμός είναι μια εντυπωσιακά ευπροσάρμοστη στις συνθήκες κάθε εποχής θρησκεία. Περιλαμβάνει μεγάλη ποικιλία θρησκευτικών πρακτικών και εξελίσσεται συνεχώς, από την αρχαιότητα μέχρι σήμερα.)</a:t>
            </a:r>
            <a:endParaRPr lang="el-GR" sz="2800" b="1" dirty="0" smtClean="0"/>
          </a:p>
          <a:p>
            <a:r>
              <a:rPr lang="el-GR" sz="2800" b="1" dirty="0" smtClean="0"/>
              <a:t>Ινδικό φαινόμενο</a:t>
            </a:r>
            <a:r>
              <a:rPr lang="el-GR" sz="2800" dirty="0" smtClean="0"/>
              <a:t>(Ο Ινδουισμός είναι αποκλειστικό γέννημα του ινδικού πολιτισμού.) </a:t>
            </a:r>
            <a:endParaRPr lang="el-GR" sz="2800" b="1" dirty="0" smtClean="0"/>
          </a:p>
          <a:p>
            <a:pPr>
              <a:buNone/>
            </a:pPr>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AccordingtoHinduismLordShivaistheGo.jpg"/>
          <p:cNvPicPr>
            <a:picLocks noGrp="1" noChangeAspect="1"/>
          </p:cNvPicPr>
          <p:nvPr>
            <p:ph idx="1"/>
          </p:nvPr>
        </p:nvPicPr>
        <p:blipFill>
          <a:blip r:embed="rId2" cstate="print"/>
          <a:stretch>
            <a:fillRect/>
          </a:stretch>
        </p:blipFill>
        <p:spPr>
          <a:xfrm>
            <a:off x="2267744" y="1124744"/>
            <a:ext cx="4248472" cy="539488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err="1" smtClean="0"/>
              <a:t>πηγεσ</a:t>
            </a:r>
            <a:endParaRPr lang="el-GR" dirty="0"/>
          </a:p>
        </p:txBody>
      </p:sp>
      <p:sp>
        <p:nvSpPr>
          <p:cNvPr id="3" name="2 - Θέση περιεχομένου"/>
          <p:cNvSpPr>
            <a:spLocks noGrp="1"/>
          </p:cNvSpPr>
          <p:nvPr>
            <p:ph idx="1"/>
          </p:nvPr>
        </p:nvSpPr>
        <p:spPr/>
        <p:txBody>
          <a:bodyPr>
            <a:normAutofit lnSpcReduction="10000"/>
          </a:bodyPr>
          <a:lstStyle/>
          <a:p>
            <a:r>
              <a:rPr lang="en-GB" dirty="0" smtClean="0">
                <a:hlinkClick r:id="rId2"/>
              </a:rPr>
              <a:t>http://el.wikipedia.org/wiki/%</a:t>
            </a:r>
            <a:r>
              <a:rPr lang="en-GB" dirty="0" smtClean="0">
                <a:hlinkClick r:id="rId2"/>
              </a:rPr>
              <a:t>CE%99%CE%BD%CE%B4%CE%BF%CF%85%CE%B9%CF%83%CE%BC%CF%8C%CF%82</a:t>
            </a:r>
            <a:endParaRPr lang="el-GR" dirty="0" smtClean="0"/>
          </a:p>
          <a:p>
            <a:r>
              <a:rPr lang="en-GB" dirty="0" smtClean="0">
                <a:hlinkClick r:id="rId3"/>
              </a:rPr>
              <a:t>https://www.google.gr/search?q=%</a:t>
            </a:r>
            <a:r>
              <a:rPr lang="en-GB" dirty="0" smtClean="0">
                <a:hlinkClick r:id="rId3"/>
              </a:rPr>
              <a:t>CE%B9%CE%BD%CE%B4%CE%BF%CF%85%CE%B9%CF%83%CE%BC%CE%BF%CF%82&amp;espv=2&amp;biw=1366&amp;bih=643&amp;tbm=isch&amp;tbo=u&amp;source=univ&amp;sa=X&amp;ei=ME17VI_RJpHKaKbKgaAI&amp;sqi=2&amp;ved=0CDAQsAQ</a:t>
            </a:r>
            <a:endParaRPr lang="el-GR" smtClean="0"/>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TotalTime>
  <Words>137</Words>
  <Application>Microsoft Office PowerPoint</Application>
  <PresentationFormat>Προβολή στην οθόνη (4:3)</PresentationFormat>
  <Paragraphs>18</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Διαστημικό</vt:lpstr>
      <vt:lpstr>Ινδουϊσμοσ </vt:lpstr>
      <vt:lpstr>Λιγα λογια…</vt:lpstr>
      <vt:lpstr>Χαρακτηριστικα </vt:lpstr>
      <vt:lpstr>Διαφάνεια 4</vt:lpstr>
      <vt:lpstr>πηγεσ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Ινδουϊσμοσ</dc:title>
  <dc:creator>sofia</dc:creator>
  <cp:lastModifiedBy>sofia</cp:lastModifiedBy>
  <cp:revision>5</cp:revision>
  <dcterms:created xsi:type="dcterms:W3CDTF">2014-11-30T16:29:38Z</dcterms:created>
  <dcterms:modified xsi:type="dcterms:W3CDTF">2014-11-30T17:00:48Z</dcterms:modified>
</cp:coreProperties>
</file>