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660"/>
  </p:normalViewPr>
  <p:slideViewPr>
    <p:cSldViewPr>
      <p:cViewPr varScale="1">
        <p:scale>
          <a:sx n="68" d="100"/>
          <a:sy n="68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30/11/2014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846640" cy="2664295"/>
          </a:xfrm>
        </p:spPr>
        <p:txBody>
          <a:bodyPr/>
          <a:lstStyle/>
          <a:p>
            <a:r>
              <a:rPr lang="el-GR" sz="6000" b="1" u="sng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ΔΕΚΑ ΕΝΤΟΛΕΣ</a:t>
            </a:r>
            <a:endParaRPr lang="el-GR" sz="6000" b="1" u="sng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55576" y="3573016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Πρότυπο </a:t>
            </a:r>
            <a:r>
              <a:rPr lang="el-GR" sz="16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Πειραματικό Γυμνάσιο Ευαγγελικής Σχολής Σμύρνης</a:t>
            </a:r>
          </a:p>
          <a:p>
            <a:pPr algn="ctr"/>
            <a:r>
              <a:rPr lang="el-GR" sz="16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Τμήμα Α’2    </a:t>
            </a:r>
            <a:r>
              <a:rPr lang="el-GR" sz="16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Καρνάρου</a:t>
            </a:r>
            <a:r>
              <a:rPr lang="el-GR" sz="16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Χριστίνα 2014-2015</a:t>
            </a:r>
          </a:p>
          <a:p>
            <a:pPr algn="ctr"/>
            <a:r>
              <a:rPr lang="el-GR" sz="16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Θρησκευτικά, Μάθημα 10</a:t>
            </a:r>
            <a:r>
              <a:rPr lang="el-GR" sz="16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</a:p>
          <a:p>
            <a:pPr algn="ctr"/>
            <a:r>
              <a:rPr lang="el-GR" sz="16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Ο </a:t>
            </a:r>
            <a:r>
              <a:rPr lang="el-GR" sz="16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λαός της Διαθήκης γεννιέται, καθώς πορεύεται στην έρημο.</a:t>
            </a:r>
            <a:endParaRPr lang="el-GR" sz="1600" b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5868144" y="5877272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                     2-12-2014</a:t>
            </a:r>
            <a:endParaRPr lang="el-GR" sz="14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Οι Δέκα Εντολές είναι τα λόγια του Θεού προς τους Ισραηλίτες, όταν έκλεισαν τη Διαθήκη , την οποία εάν υπάκουαν και φύλαγαν, θα γίνονταν ο λαός του Κυρίου.</a:t>
            </a:r>
            <a:endParaRPr lang="el-GR" sz="32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ΟΙ ΔΕΚΑ ΕΝΤΟΛΕΣ</a:t>
            </a:r>
            <a:endParaRPr lang="el-GR" b="1" u="sng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>
            <a:no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l-GR" sz="2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Εγώ είμαι ο Κύριος ο Θεός σου, που σε έβγαλα από την Αίγυπτο, τον τόπο της δουλείας. Δε θα υπάρχουν για σένα άλλοι θεοί εκτός από μένα.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sz="2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Μην κατασκευάσεις για σένα είδωλα και ομοιώματα που έχουν τη μορφή οποιουδήποτε πράγματος που βρίσκεται ψηλά στον ουρανό ή εδώ κάτω στη γη ή μέσα στα νερά, κάτω απ’ τη γη. Αυτά να μην τα προσκυνάς ούτε να τα λατρεύεις…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sz="2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Μην προφέρεις για κανένα λόγο το όνομα του Κυρίου, του Θεού σου…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sz="2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Να θυμάσαι την ημέρα του Σαββάτου, για να την ξεχωρίζεις και να την αφιερώνεις στον Κύριο. Έξι μέρες θα εργάζεσαι και θα κάνεις όλες τις εργασίες σου. Αλλά η έβδομη μέρα είναι μέρα ανάπαυσης, αφιερωμένη σ' εμένα, τον Κύριο, το Θεό σου.</a:t>
            </a:r>
          </a:p>
          <a:p>
            <a:pPr marL="514350" indent="-514350">
              <a:buFont typeface="Wingdings" pitchFamily="2" charset="2"/>
              <a:buChar char="Ø"/>
            </a:pPr>
            <a:endParaRPr lang="el-GR" sz="2200" dirty="0" smtClean="0"/>
          </a:p>
          <a:p>
            <a:pPr marL="514350" indent="-514350">
              <a:buFont typeface="Wingdings" pitchFamily="2" charset="2"/>
              <a:buChar char="Ø"/>
            </a:pPr>
            <a:endParaRPr lang="el-GR" sz="22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ΑΠΟΔΟΣΗ ΤΩΝ ΔΕΚΑ ΕΝΤΟΛΩΝ</a:t>
            </a:r>
            <a:endParaRPr lang="el-GR" sz="3600" b="1" u="sng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Να τιμάς τον πατέρα σου και τη μητέρα σου...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Μη φονεύσεις.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Μη μοιχεύσεις.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Μην κλέψεις.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Μην καταθέσεις ψεύτικη μαρτυρία ενάντια στους συνανθρώπους σου.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Μην επιθυμήσεις τίποτε απ' ό,τι ανήκει στο συνάνθρωπό σου...</a:t>
            </a:r>
            <a:endParaRPr lang="el-GR" sz="24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l-GR" sz="4000" b="1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ΑΠΟΔΟΣΗ ΤΩΝ ΔΕΚΑ ΕΝΤΟΛΩΝ </a:t>
            </a:r>
            <a:r>
              <a:rPr lang="el-GR" sz="3100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(συνέχεια)</a:t>
            </a:r>
            <a:endParaRPr lang="el-GR" sz="3100" u="sng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Δύο εντολές, οι οποίες πιστεύω ότι είναι σημαντικές είναι η έβδομη και η δέκατη</a:t>
            </a:r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el-GR" sz="2800" b="1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«Μη μοιχεύσεις.»</a:t>
            </a:r>
          </a:p>
          <a:p>
            <a:pPr indent="0">
              <a:buNone/>
            </a:pPr>
            <a:r>
              <a:rPr lang="el-GR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Σημαίνει να μην έχεις εξωσυζυγικές σχέσεις. Εκείνα τα χρόνια οι άντρες επιτρεπόταν να έχουν πολλές σχέσεις, παράλληλα, και να κάνουν παιδιά μαζί τους. Με αυτήν την εντολή σταματάει σιγά σιγά </a:t>
            </a:r>
            <a:r>
              <a:rPr lang="el-GR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αυτό.  </a:t>
            </a:r>
            <a:endParaRPr lang="el-GR" sz="2800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endParaRPr lang="el-GR" sz="2800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ΣΧΟΛΙΑΣΜΟΣ ΔΥΟ ΕΝΤΟΛΩΝ</a:t>
            </a:r>
            <a:endParaRPr lang="el-GR" sz="3600" b="1" u="sng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800" b="1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«Μην επιθυμήσεις τίποτε απ' ό,τι ανήκει στο συνάνθρωπό σου...»</a:t>
            </a:r>
          </a:p>
          <a:p>
            <a:pPr indent="0">
              <a:buNone/>
            </a:pPr>
            <a:r>
              <a:rPr lang="el-GR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Με άλλα λόγια, μην γίνεις ζηλόφθονος και μη θελήσεις κάτι που δεν σου ανήκει. Με αυτό τον τρόπο ο Θεός κάνει τον άνθρωπο καλύτερο και γίνονται πιο καλές οι ανθρώπινες σχέσεις.</a:t>
            </a:r>
          </a:p>
          <a:p>
            <a:pPr>
              <a:buNone/>
            </a:pPr>
            <a:endParaRPr lang="el-GR" sz="2800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ΣΧΟΛΙΑΣΜΟΣ ΔΥΟ ΕΝΤΟΛΩΝ </a:t>
            </a:r>
            <a:r>
              <a:rPr lang="el-GR" sz="2800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(συνέχεια)</a:t>
            </a:r>
            <a:endParaRPr lang="el-GR" sz="2800" u="sng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Σας ευχαριστώ πολύ για την προσοχή σας.</a:t>
            </a:r>
          </a:p>
          <a:p>
            <a:pPr algn="ctr">
              <a:buNone/>
            </a:pPr>
            <a:endParaRPr lang="el-GR" sz="3600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el-GR" sz="2400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el-GR" sz="2400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el-GR" sz="2400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el-GR" sz="2400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2-12-2014 Επιμέλεια: </a:t>
            </a:r>
            <a:r>
              <a:rPr lang="el-GR" sz="2400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Καρνάρου</a:t>
            </a: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Χριστίνα</a:t>
            </a:r>
            <a:endParaRPr lang="el-GR" sz="24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</a:t>
            </a:r>
            <a:r>
              <a:rPr lang="el-GR" sz="4800" b="1" u="sng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ΤΕΛΟΣ</a:t>
            </a:r>
            <a:endParaRPr lang="el-GR" sz="4800" b="1" u="sng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5 - Αστέρι 5 ακτινών"/>
          <p:cNvSpPr/>
          <p:nvPr/>
        </p:nvSpPr>
        <p:spPr>
          <a:xfrm>
            <a:off x="3419872" y="2708920"/>
            <a:ext cx="2664296" cy="22322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</TotalTime>
  <Words>381</Words>
  <Application>Microsoft Office PowerPoint</Application>
  <PresentationFormat>Προβολή στην οθόνη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Χαρτί</vt:lpstr>
      <vt:lpstr>ΔΕΚΑ ΕΝΤΟΛΕΣ</vt:lpstr>
      <vt:lpstr>ΟΙ ΔΕΚΑ ΕΝΤΟΛΕΣ</vt:lpstr>
      <vt:lpstr>ΑΠΟΔΟΣΗ ΤΩΝ ΔΕΚΑ ΕΝΤΟΛΩΝ</vt:lpstr>
      <vt:lpstr>ΑΠΟΔΟΣΗ ΤΩΝ ΔΕΚΑ ΕΝΤΟΛΩΝ (συνέχεια)</vt:lpstr>
      <vt:lpstr>ΣΧΟΛΙΑΣΜΟΣ ΔΥΟ ΕΝΤΟΛΩΝ</vt:lpstr>
      <vt:lpstr>ΣΧΟΛΙΑΣΜΟΣ ΔΥΟ ΕΝΤΟΛΩΝ (συνέχεια)</vt:lpstr>
      <vt:lpstr>          ΤΕΛΟΣ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ΔΕΚΑ ΕΝΤΟΛΕΣ</dc:title>
  <dc:creator>owner</dc:creator>
  <cp:lastModifiedBy>owner</cp:lastModifiedBy>
  <cp:revision>18</cp:revision>
  <dcterms:created xsi:type="dcterms:W3CDTF">2014-11-30T09:46:18Z</dcterms:created>
  <dcterms:modified xsi:type="dcterms:W3CDTF">2014-11-30T13:13:26Z</dcterms:modified>
</cp:coreProperties>
</file>