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5C8F551-602A-4E90-B12D-BAB38DF95F8B}" type="datetimeFigureOut">
              <a:rPr lang="en-US" smtClean="0"/>
              <a:t>15-Nov-14</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1A13A80-BFEB-4AEB-8726-CD190EAAA937}"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C8F551-602A-4E90-B12D-BAB38DF95F8B}" type="datetimeFigureOut">
              <a:rPr lang="en-US" smtClean="0"/>
              <a:t>15-Nov-14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13A80-BFEB-4AEB-8726-CD190EAAA93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C8F551-602A-4E90-B12D-BAB38DF95F8B}" type="datetimeFigureOut">
              <a:rPr lang="en-US" smtClean="0"/>
              <a:t>15-Nov-14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13A80-BFEB-4AEB-8726-CD190EAAA93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C8F551-602A-4E90-B12D-BAB38DF95F8B}" type="datetimeFigureOut">
              <a:rPr lang="en-US" smtClean="0"/>
              <a:t>15-Nov-14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13A80-BFEB-4AEB-8726-CD190EAAA93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C8F551-602A-4E90-B12D-BAB38DF95F8B}" type="datetimeFigureOut">
              <a:rPr lang="en-US" smtClean="0"/>
              <a:t>15-Nov-14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13A80-BFEB-4AEB-8726-CD190EAAA93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5C8F551-602A-4E90-B12D-BAB38DF95F8B}" type="datetimeFigureOut">
              <a:rPr lang="en-US" smtClean="0"/>
              <a:t>15-Nov-14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A13A80-BFEB-4AEB-8726-CD190EAAA937}"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C8F551-602A-4E90-B12D-BAB38DF95F8B}" type="datetimeFigureOut">
              <a:rPr lang="en-US" smtClean="0"/>
              <a:t>15-Nov-14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A13A80-BFEB-4AEB-8726-CD190EAAA93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C8F551-602A-4E90-B12D-BAB38DF95F8B}" type="datetimeFigureOut">
              <a:rPr lang="en-US" smtClean="0"/>
              <a:t>15-Nov-14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A13A80-BFEB-4AEB-8726-CD190EAAA93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C8F551-602A-4E90-B12D-BAB38DF95F8B}" type="datetimeFigureOut">
              <a:rPr lang="en-US" smtClean="0"/>
              <a:t>15-Nov-14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A13A80-BFEB-4AEB-8726-CD190EAAA93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5C8F551-602A-4E90-B12D-BAB38DF95F8B}" type="datetimeFigureOut">
              <a:rPr lang="en-US" smtClean="0"/>
              <a:t>15-Nov-14</a:t>
            </a:fld>
            <a:endParaRPr lang="en-US"/>
          </a:p>
        </p:txBody>
      </p:sp>
      <p:sp>
        <p:nvSpPr>
          <p:cNvPr id="7" name="Slide Number Placeholder 6"/>
          <p:cNvSpPr>
            <a:spLocks noGrp="1"/>
          </p:cNvSpPr>
          <p:nvPr>
            <p:ph type="sldNum" sz="quarter" idx="12"/>
          </p:nvPr>
        </p:nvSpPr>
        <p:spPr/>
        <p:txBody>
          <a:bodyPr/>
          <a:lstStyle/>
          <a:p>
            <a:fld id="{B1A13A80-BFEB-4AEB-8726-CD190EAAA937}"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C8F551-602A-4E90-B12D-BAB38DF95F8B}" type="datetimeFigureOut">
              <a:rPr lang="en-US" smtClean="0"/>
              <a:t>15-Nov-14</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1A13A80-BFEB-4AEB-8726-CD190EAAA93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5C8F551-602A-4E90-B12D-BAB38DF95F8B}" type="datetimeFigureOut">
              <a:rPr lang="en-US" smtClean="0"/>
              <a:t>15-Nov-14</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1A13A80-BFEB-4AEB-8726-CD190EAAA93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christianity-together.edu.gr/portal/%CE%B7-%CE%B1%CE%B3%CE%B3%CE%BB%CE%B9%CE%BA%CE%B1%CE%BD%CE%B9%CE%BA%CE%B7-%CE%B5%CE%BA%CE%BA%CE%BB%CE%B7%CF%83%CE%B9%CE%B1/" TargetMode="External"/><Relationship Id="rId2" Type="http://schemas.openxmlformats.org/officeDocument/2006/relationships/hyperlink" Target="http://www.egolpion.com/aglikans.el.asp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24400" y="1828800"/>
            <a:ext cx="3313355" cy="1702160"/>
          </a:xfrm>
        </p:spPr>
        <p:txBody>
          <a:bodyPr>
            <a:normAutofit/>
          </a:bodyPr>
          <a:lstStyle/>
          <a:p>
            <a:r>
              <a:rPr lang="el-GR" dirty="0" smtClean="0"/>
              <a:t>Αγγλικανική Εκκλησία</a:t>
            </a:r>
            <a:endParaRPr lang="en-US" dirty="0"/>
          </a:p>
        </p:txBody>
      </p:sp>
      <p:sp>
        <p:nvSpPr>
          <p:cNvPr id="3" name="Subtitle 2"/>
          <p:cNvSpPr>
            <a:spLocks noGrp="1"/>
          </p:cNvSpPr>
          <p:nvPr>
            <p:ph type="subTitle" idx="1"/>
          </p:nvPr>
        </p:nvSpPr>
        <p:spPr>
          <a:xfrm>
            <a:off x="4724400" y="3962400"/>
            <a:ext cx="3309803" cy="2133600"/>
          </a:xfrm>
        </p:spPr>
        <p:txBody>
          <a:bodyPr>
            <a:normAutofit lnSpcReduction="10000"/>
          </a:bodyPr>
          <a:lstStyle/>
          <a:p>
            <a:r>
              <a:rPr lang="el-GR" dirty="0" smtClean="0"/>
              <a:t>ΘΕ</a:t>
            </a:r>
            <a:r>
              <a:rPr lang="en-US" dirty="0" smtClean="0"/>
              <a:t> 1:</a:t>
            </a:r>
            <a:r>
              <a:rPr lang="el-GR" dirty="0" smtClean="0"/>
              <a:t> Η Χριστιανοσύνη στον σύγχρονο κόσμο</a:t>
            </a:r>
          </a:p>
          <a:p>
            <a:r>
              <a:rPr lang="el-GR" dirty="0" smtClean="0"/>
              <a:t>Σοφία-Άρτεμις-Δυσσινή Τσιάπου</a:t>
            </a:r>
          </a:p>
          <a:p>
            <a:r>
              <a:rPr lang="el-GR" dirty="0" smtClean="0"/>
              <a:t>Γ’3 </a:t>
            </a:r>
          </a:p>
          <a:p>
            <a:r>
              <a:rPr lang="el-GR" dirty="0" smtClean="0"/>
              <a:t>15/11/2014</a:t>
            </a:r>
          </a:p>
          <a:p>
            <a:r>
              <a:rPr lang="el-GR" dirty="0" smtClean="0"/>
              <a:t>Π.Π.Γ.Ε.Σ.Σ.</a:t>
            </a:r>
            <a:endParaRPr lang="en-US" dirty="0"/>
          </a:p>
        </p:txBody>
      </p:sp>
    </p:spTree>
    <p:extLst>
      <p:ext uri="{BB962C8B-B14F-4D97-AF65-F5344CB8AC3E}">
        <p14:creationId xmlns:p14="http://schemas.microsoft.com/office/powerpoint/2010/main" val="25179245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33400"/>
            <a:ext cx="7024744" cy="1143000"/>
          </a:xfrm>
        </p:spPr>
        <p:txBody>
          <a:bodyPr/>
          <a:lstStyle/>
          <a:p>
            <a:r>
              <a:rPr lang="el-GR" dirty="0" smtClean="0"/>
              <a:t>Η ΕΚΚΛΗΣΙΑ</a:t>
            </a:r>
            <a:endParaRPr lang="en-US" dirty="0"/>
          </a:p>
        </p:txBody>
      </p:sp>
      <p:sp>
        <p:nvSpPr>
          <p:cNvPr id="3" name="Content Placeholder 2"/>
          <p:cNvSpPr>
            <a:spLocks noGrp="1"/>
          </p:cNvSpPr>
          <p:nvPr>
            <p:ph idx="1"/>
          </p:nvPr>
        </p:nvSpPr>
        <p:spPr>
          <a:xfrm>
            <a:off x="1066800" y="1752600"/>
            <a:ext cx="6777317" cy="4419600"/>
          </a:xfrm>
        </p:spPr>
        <p:txBody>
          <a:bodyPr/>
          <a:lstStyle/>
          <a:p>
            <a:r>
              <a:rPr lang="el-GR" dirty="0" smtClean="0"/>
              <a:t>Η Αγγλικανική εκκλησία ιδρύθηκε το 1547 από τον Ερρίκο Η’.</a:t>
            </a:r>
          </a:p>
          <a:p>
            <a:r>
              <a:rPr lang="el-GR" dirty="0" smtClean="0"/>
              <a:t>Αφορμή της δημιουργίας της ήταν ότι η Ρωμαιοκαθολική Εκκλησία του απαγόρευε το διαζύγιο από την γυναίκα του Κατερίνα της Αραγονίας ώστε να ξαναπαντρευτεί.</a:t>
            </a:r>
            <a:endParaRPr lang="en-US" dirty="0" smtClean="0"/>
          </a:p>
          <a:p>
            <a:r>
              <a:rPr lang="el-GR" dirty="0" smtClean="0"/>
              <a:t>Όρισε τον εαυτό του επικεφαλή της εκκλησίας.</a:t>
            </a:r>
          </a:p>
          <a:p>
            <a:r>
              <a:rPr lang="el-GR" dirty="0" smtClean="0"/>
              <a:t>Όρισε επίσκοπο της Καντερβουρίας τον</a:t>
            </a:r>
            <a:r>
              <a:rPr lang="en-US" dirty="0" smtClean="0"/>
              <a:t> Thomas Crammer.</a:t>
            </a:r>
            <a:endParaRPr lang="el-GR" dirty="0" smtClean="0"/>
          </a:p>
          <a:p>
            <a:endParaRPr lang="en-US" dirty="0"/>
          </a:p>
        </p:txBody>
      </p:sp>
    </p:spTree>
    <p:extLst>
      <p:ext uri="{BB962C8B-B14F-4D97-AF65-F5344CB8AC3E}">
        <p14:creationId xmlns:p14="http://schemas.microsoft.com/office/powerpoint/2010/main" val="3385398084"/>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200"/>
            <a:ext cx="7024744" cy="1143000"/>
          </a:xfrm>
        </p:spPr>
        <p:txBody>
          <a:bodyPr/>
          <a:lstStyle/>
          <a:p>
            <a:r>
              <a:rPr lang="el-GR" dirty="0" smtClean="0"/>
              <a:t>ΤΟ ΕΡΓΟ ΤΟΥ </a:t>
            </a:r>
            <a:r>
              <a:rPr lang="en-US" dirty="0" smtClean="0"/>
              <a:t>CRAMMER</a:t>
            </a:r>
            <a:endParaRPr lang="en-US" dirty="0"/>
          </a:p>
        </p:txBody>
      </p:sp>
      <p:sp>
        <p:nvSpPr>
          <p:cNvPr id="3" name="Content Placeholder 2"/>
          <p:cNvSpPr>
            <a:spLocks noGrp="1"/>
          </p:cNvSpPr>
          <p:nvPr>
            <p:ph idx="1"/>
          </p:nvPr>
        </p:nvSpPr>
        <p:spPr>
          <a:xfrm>
            <a:off x="1066800" y="1676400"/>
            <a:ext cx="6777317" cy="4800600"/>
          </a:xfrm>
        </p:spPr>
        <p:txBody>
          <a:bodyPr>
            <a:normAutofit lnSpcReduction="10000"/>
          </a:bodyPr>
          <a:lstStyle/>
          <a:p>
            <a:pPr marL="68580" indent="0">
              <a:buNone/>
            </a:pPr>
            <a:r>
              <a:rPr lang="el-GR" dirty="0" smtClean="0"/>
              <a:t>Μετά τον θάνατο του Ερρίκου ο </a:t>
            </a:r>
            <a:r>
              <a:rPr lang="en-US" dirty="0" smtClean="0"/>
              <a:t>Crammer </a:t>
            </a:r>
            <a:r>
              <a:rPr lang="el-GR" dirty="0" smtClean="0"/>
              <a:t>έκανε αρκετές μεταρρυθμίσεις</a:t>
            </a:r>
            <a:r>
              <a:rPr lang="en-US" dirty="0" smtClean="0"/>
              <a:t>:</a:t>
            </a:r>
            <a:endParaRPr lang="el-GR" dirty="0" smtClean="0"/>
          </a:p>
          <a:p>
            <a:pPr marL="68580" indent="0">
              <a:buNone/>
            </a:pPr>
            <a:endParaRPr lang="en-US" dirty="0" smtClean="0"/>
          </a:p>
          <a:p>
            <a:r>
              <a:rPr lang="el-GR" dirty="0" smtClean="0"/>
              <a:t>Κατάργησε την αγαμία του κλήρου.</a:t>
            </a:r>
          </a:p>
          <a:p>
            <a:r>
              <a:rPr lang="el-GR" dirty="0" smtClean="0"/>
              <a:t>Επέτρεψε την θεία κοινωνία στους λαϊκούς.</a:t>
            </a:r>
          </a:p>
          <a:p>
            <a:r>
              <a:rPr lang="el-GR" dirty="0" smtClean="0"/>
              <a:t>Αναθεώρησε το ευχολόγιο εισάγοντας καλβινιστικές ιδέες στη θεία λειτουργία.</a:t>
            </a:r>
          </a:p>
          <a:p>
            <a:r>
              <a:rPr lang="el-GR" dirty="0"/>
              <a:t>Σ</a:t>
            </a:r>
            <a:r>
              <a:rPr lang="el-GR" dirty="0" smtClean="0"/>
              <a:t>υνέτα­ξε </a:t>
            </a:r>
            <a:r>
              <a:rPr lang="el-GR" dirty="0"/>
              <a:t>ομολογία πίστης με 42 </a:t>
            </a:r>
            <a:r>
              <a:rPr lang="el-GR" dirty="0" smtClean="0"/>
              <a:t>άρθρα.</a:t>
            </a:r>
          </a:p>
          <a:p>
            <a:r>
              <a:rPr lang="el-GR" dirty="0" smtClean="0"/>
              <a:t>Την μεταρρύθμιση συνέχισε η Ελισάβετ, ορίζοντας τον βασιλιά ανώτατη αρχή της εκκλησίας και περιορίζοντας τα άρθρα σε 39.</a:t>
            </a:r>
          </a:p>
          <a:p>
            <a:endParaRPr lang="en-US" dirty="0"/>
          </a:p>
        </p:txBody>
      </p:sp>
    </p:spTree>
    <p:extLst>
      <p:ext uri="{BB962C8B-B14F-4D97-AF65-F5344CB8AC3E}">
        <p14:creationId xmlns:p14="http://schemas.microsoft.com/office/powerpoint/2010/main" val="3126409053"/>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additive="base">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additive="base">
                                        <p:cTn id="4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8600"/>
            <a:ext cx="4267200" cy="319652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4729" y="789039"/>
            <a:ext cx="3429000" cy="239172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3308" y="3581400"/>
            <a:ext cx="3865921" cy="28845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54376907"/>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wheel(1)">
                                      <p:cBhvr>
                                        <p:cTn id="7" dur="2000"/>
                                        <p:tgtEl>
                                          <p:spTgt spid="102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1028"/>
                                        </p:tgtEl>
                                        <p:attrNameLst>
                                          <p:attrName>style.visibility</p:attrName>
                                        </p:attrNameLst>
                                      </p:cBhvr>
                                      <p:to>
                                        <p:strVal val="visible"/>
                                      </p:to>
                                    </p:set>
                                    <p:animEffect transition="in" filter="wheel(1)">
                                      <p:cBhvr>
                                        <p:cTn id="12" dur="2000"/>
                                        <p:tgtEl>
                                          <p:spTgt spid="1028"/>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1029"/>
                                        </p:tgtEl>
                                        <p:attrNameLst>
                                          <p:attrName>style.visibility</p:attrName>
                                        </p:attrNameLst>
                                      </p:cBhvr>
                                      <p:to>
                                        <p:strVal val="visible"/>
                                      </p:to>
                                    </p:set>
                                    <p:animEffect transition="in" filter="wheel(1)">
                                      <p:cBhvr>
                                        <p:cTn id="17" dur="20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7024744" cy="1143000"/>
          </a:xfrm>
        </p:spPr>
        <p:txBody>
          <a:bodyPr>
            <a:normAutofit fontScale="90000"/>
          </a:bodyPr>
          <a:lstStyle/>
          <a:p>
            <a:r>
              <a:rPr lang="el-GR" dirty="0" smtClean="0"/>
              <a:t>Η ΑΓΓΛΙΚΑΝΙΚΗ ΕΚΚΛΗΣΙΑ ΣΗΜΕΡΑ</a:t>
            </a:r>
            <a:endParaRPr lang="en-US" dirty="0"/>
          </a:p>
        </p:txBody>
      </p:sp>
      <p:sp>
        <p:nvSpPr>
          <p:cNvPr id="3" name="Content Placeholder 2"/>
          <p:cNvSpPr>
            <a:spLocks noGrp="1"/>
          </p:cNvSpPr>
          <p:nvPr>
            <p:ph idx="1"/>
          </p:nvPr>
        </p:nvSpPr>
        <p:spPr>
          <a:xfrm>
            <a:off x="990600" y="1905000"/>
            <a:ext cx="7391400" cy="4419600"/>
          </a:xfrm>
        </p:spPr>
        <p:txBody>
          <a:bodyPr>
            <a:normAutofit/>
          </a:bodyPr>
          <a:lstStyle/>
          <a:p>
            <a:r>
              <a:rPr lang="el-GR" dirty="0" smtClean="0"/>
              <a:t>Ο </a:t>
            </a:r>
            <a:r>
              <a:rPr lang="en-US" dirty="0" smtClean="0"/>
              <a:t>Matthew Parker </a:t>
            </a:r>
            <a:r>
              <a:rPr lang="el-GR" dirty="0" smtClean="0"/>
              <a:t>χειροτόνησε 9 επισκόπους, </a:t>
            </a:r>
            <a:r>
              <a:rPr lang="el-GR" dirty="0"/>
              <a:t>από τους οποίους προέρχεται η ση­μερινή αγγλικανική </a:t>
            </a:r>
            <a:r>
              <a:rPr lang="el-GR" dirty="0" smtClean="0"/>
              <a:t>ιεραρχία.</a:t>
            </a:r>
          </a:p>
          <a:p>
            <a:r>
              <a:rPr lang="el-GR" dirty="0"/>
              <a:t>Η</a:t>
            </a:r>
            <a:r>
              <a:rPr lang="el-GR" dirty="0" smtClean="0"/>
              <a:t> </a:t>
            </a:r>
            <a:r>
              <a:rPr lang="el-GR" dirty="0"/>
              <a:t>Αγγλικανική Εκκλησία οργανώθηκε με βάση </a:t>
            </a:r>
            <a:r>
              <a:rPr lang="el-GR" dirty="0" smtClean="0"/>
              <a:t>το επισκοπικό</a:t>
            </a:r>
            <a:r>
              <a:rPr lang="el-GR" b="1" dirty="0" smtClean="0"/>
              <a:t> </a:t>
            </a:r>
            <a:r>
              <a:rPr lang="el-GR" dirty="0" smtClean="0"/>
              <a:t>αξίωμα</a:t>
            </a:r>
            <a:r>
              <a:rPr lang="el-GR" b="1" dirty="0" smtClean="0"/>
              <a:t>.</a:t>
            </a:r>
          </a:p>
          <a:p>
            <a:r>
              <a:rPr lang="el-GR" dirty="0" smtClean="0"/>
              <a:t>Υπάρχουν 3 κύριες τάσεις</a:t>
            </a:r>
            <a:r>
              <a:rPr lang="en-US" dirty="0" smtClean="0"/>
              <a:t>: </a:t>
            </a:r>
            <a:r>
              <a:rPr lang="el-GR" dirty="0" smtClean="0"/>
              <a:t>Η υψηλή, ταπεινή και ευρεία εκκλησία.</a:t>
            </a:r>
          </a:p>
          <a:p>
            <a:r>
              <a:rPr lang="el-GR" dirty="0" smtClean="0"/>
              <a:t>Σήμερα η αγγλικανική εκκλησία έχει περίπου 75-80 εκατ. Πιστούς, κάνοντας την τη 3</a:t>
            </a:r>
            <a:r>
              <a:rPr lang="el-GR" baseline="30000" dirty="0" smtClean="0"/>
              <a:t>η</a:t>
            </a:r>
            <a:r>
              <a:rPr lang="el-GR" dirty="0" smtClean="0"/>
              <a:t> παγκοσμίως.</a:t>
            </a:r>
            <a:endParaRPr lang="en-US" dirty="0"/>
          </a:p>
        </p:txBody>
      </p:sp>
    </p:spTree>
    <p:extLst>
      <p:ext uri="{BB962C8B-B14F-4D97-AF65-F5344CB8AC3E}">
        <p14:creationId xmlns:p14="http://schemas.microsoft.com/office/powerpoint/2010/main" val="605706443"/>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024744" cy="1143000"/>
          </a:xfrm>
        </p:spPr>
        <p:txBody>
          <a:bodyPr/>
          <a:lstStyle/>
          <a:p>
            <a:r>
              <a:rPr lang="el-GR" dirty="0" smtClean="0"/>
              <a:t>ΔΙΔΑΣΚΑΛΙΑ ΚΑΙ ΔΙΑΦΟΡΕΣ</a:t>
            </a:r>
            <a:endParaRPr lang="en-US" dirty="0"/>
          </a:p>
        </p:txBody>
      </p:sp>
      <p:sp>
        <p:nvSpPr>
          <p:cNvPr id="3" name="Content Placeholder 2"/>
          <p:cNvSpPr>
            <a:spLocks noGrp="1"/>
          </p:cNvSpPr>
          <p:nvPr>
            <p:ph idx="1"/>
          </p:nvPr>
        </p:nvSpPr>
        <p:spPr>
          <a:xfrm>
            <a:off x="1066800" y="1752600"/>
            <a:ext cx="6777317" cy="4572000"/>
          </a:xfrm>
        </p:spPr>
        <p:txBody>
          <a:bodyPr>
            <a:normAutofit/>
          </a:bodyPr>
          <a:lstStyle/>
          <a:p>
            <a:r>
              <a:rPr lang="el-GR" dirty="0"/>
              <a:t>Δεν υπάρχει απόλυτη ενότητα διδασκαλίας με­ταξύ των διαφόρων τάσεων στην Αγγλικανική </a:t>
            </a:r>
            <a:r>
              <a:rPr lang="el-GR" dirty="0" smtClean="0"/>
              <a:t>Εκκλησία.</a:t>
            </a:r>
          </a:p>
          <a:p>
            <a:r>
              <a:rPr lang="el-GR" dirty="0" smtClean="0"/>
              <a:t>Ως ανωτάτη </a:t>
            </a:r>
            <a:r>
              <a:rPr lang="el-GR" dirty="0"/>
              <a:t>Αρχή θεωρείται ο αγγλικός θρόνος. Η εκλογή των επισκόπων γίνεται από </a:t>
            </a:r>
            <a:r>
              <a:rPr lang="el-GR" dirty="0" smtClean="0"/>
              <a:t>τους Dekanen (κληρι­κός</a:t>
            </a:r>
            <a:r>
              <a:rPr lang="el-GR" dirty="0"/>
              <a:t>, προϊστάμενος μιας περιφέρειας) και από το επισκοπικό συμβούλιο</a:t>
            </a:r>
            <a:r>
              <a:rPr lang="el-GR" dirty="0" smtClean="0"/>
              <a:t>.</a:t>
            </a:r>
          </a:p>
          <a:p>
            <a:r>
              <a:rPr lang="el-GR" dirty="0"/>
              <a:t>Το πνευματικό λειτούρ­γημα των επισκόπων απορρέει από τη χειροτονία τους</a:t>
            </a:r>
            <a:r>
              <a:rPr lang="el-GR" dirty="0" smtClean="0"/>
              <a:t>.</a:t>
            </a:r>
            <a:endParaRPr lang="el-GR" dirty="0"/>
          </a:p>
          <a:p>
            <a:r>
              <a:rPr lang="el-GR" dirty="0" smtClean="0"/>
              <a:t>Χειροτονούνται και γυναίκες.</a:t>
            </a:r>
          </a:p>
          <a:p>
            <a:endParaRPr lang="en-US" dirty="0"/>
          </a:p>
        </p:txBody>
      </p:sp>
    </p:spTree>
    <p:extLst>
      <p:ext uri="{BB962C8B-B14F-4D97-AF65-F5344CB8AC3E}">
        <p14:creationId xmlns:p14="http://schemas.microsoft.com/office/powerpoint/2010/main" val="1599836559"/>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ΑΓΓΛΙΚΑΝΙΚΗ ΕΚΚΛΗΣΙΑ ΣΤΗΝ ΑΘΗΝΑ</a:t>
            </a:r>
            <a:endParaRPr lang="en-US" dirty="0"/>
          </a:p>
        </p:txBody>
      </p:sp>
      <p:sp>
        <p:nvSpPr>
          <p:cNvPr id="3" name="Content Placeholder 2"/>
          <p:cNvSpPr>
            <a:spLocks noGrp="1"/>
          </p:cNvSpPr>
          <p:nvPr>
            <p:ph sz="quarter" idx="13"/>
          </p:nvPr>
        </p:nvSpPr>
        <p:spPr>
          <a:xfrm>
            <a:off x="762000" y="2313432"/>
            <a:ext cx="3886200" cy="4544568"/>
          </a:xfrm>
        </p:spPr>
        <p:txBody>
          <a:bodyPr>
            <a:normAutofit fontScale="85000" lnSpcReduction="10000"/>
          </a:bodyPr>
          <a:lstStyle/>
          <a:p>
            <a:r>
              <a:rPr lang="el-GR" dirty="0" smtClean="0"/>
              <a:t>Ο Αγγλικανικός </a:t>
            </a:r>
            <a:r>
              <a:rPr lang="el-GR" dirty="0"/>
              <a:t>Ναός του Αγίου Παύλου βρίσκεται στην Αθήνα στο τέρμα της οδού Φιλελλήνων αριθ. 27 και στη συμβολή της με τη Λεωφόρο Αμαλίας. Οικοδομήθηκε μεταξύ των ετών 1838 και 1843 ώστε να εξυπηρετεί τις θρησκευτικές ανάγκες της αθηναϊκής παροικίας των Διαμαρτυρομένων και κατά κύριο λόγων, των Αγγλικανών.</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0658" y="2362200"/>
            <a:ext cx="3810000" cy="3733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073379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nodeType="clickEffect">
                                  <p:stCondLst>
                                    <p:cond delay="0"/>
                                  </p:stCondLst>
                                  <p:childTnLst>
                                    <p:set>
                                      <p:cBhvr>
                                        <p:cTn id="19" dur="1" fill="hold">
                                          <p:stCondLst>
                                            <p:cond delay="0"/>
                                          </p:stCondLst>
                                        </p:cTn>
                                        <p:tgtEl>
                                          <p:spTgt spid="2050"/>
                                        </p:tgtEl>
                                        <p:attrNameLst>
                                          <p:attrName>style.visibility</p:attrName>
                                        </p:attrNameLst>
                                      </p:cBhvr>
                                      <p:to>
                                        <p:strVal val="visible"/>
                                      </p:to>
                                    </p:set>
                                    <p:animEffect transition="in" filter="wheel(1)">
                                      <p:cBhvr>
                                        <p:cTn id="20"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024744" cy="1143000"/>
          </a:xfrm>
        </p:spPr>
        <p:txBody>
          <a:bodyPr/>
          <a:lstStyle/>
          <a:p>
            <a:pPr algn="ctr"/>
            <a:r>
              <a:rPr lang="el-GR" dirty="0" smtClean="0"/>
              <a:t>ΠΗΓΕΣ</a:t>
            </a:r>
            <a:endParaRPr lang="en-US" dirty="0"/>
          </a:p>
        </p:txBody>
      </p:sp>
      <p:sp>
        <p:nvSpPr>
          <p:cNvPr id="3" name="Content Placeholder 2"/>
          <p:cNvSpPr>
            <a:spLocks noGrp="1"/>
          </p:cNvSpPr>
          <p:nvPr>
            <p:ph idx="1"/>
          </p:nvPr>
        </p:nvSpPr>
        <p:spPr>
          <a:xfrm>
            <a:off x="1066800" y="1676400"/>
            <a:ext cx="6777317" cy="4114800"/>
          </a:xfrm>
        </p:spPr>
        <p:txBody>
          <a:bodyPr>
            <a:normAutofit/>
          </a:bodyPr>
          <a:lstStyle/>
          <a:p>
            <a:r>
              <a:rPr lang="en-US" sz="2200" dirty="0">
                <a:hlinkClick r:id="rId2"/>
              </a:rPr>
              <a:t>http://</a:t>
            </a:r>
            <a:r>
              <a:rPr lang="en-US" sz="2200" dirty="0" smtClean="0">
                <a:hlinkClick r:id="rId2"/>
              </a:rPr>
              <a:t>www.egolpion.com/aglikans.el.aspx</a:t>
            </a:r>
            <a:endParaRPr lang="el-GR" sz="2200" dirty="0" smtClean="0"/>
          </a:p>
          <a:p>
            <a:r>
              <a:rPr lang="en-US" sz="2200" dirty="0">
                <a:hlinkClick r:id="rId3"/>
              </a:rPr>
              <a:t>http://christianity-together.edu.gr/portal/%CE%B7-%CE%B1%CE%B3%CE%B3%CE%BB%CE%B9%CE%BA%CE%B1%CE%BD%CE%B9%CE%BA%CE%B7-%CE%B5%CE%BA%CE%BA%CE%BB%CE%B7%CF%83%CE%B9%CE%B1</a:t>
            </a:r>
            <a:r>
              <a:rPr lang="en-US" sz="2200" dirty="0" smtClean="0">
                <a:hlinkClick r:id="rId3"/>
              </a:rPr>
              <a:t>/</a:t>
            </a:r>
            <a:endParaRPr lang="el-GR" sz="2200" dirty="0" smtClean="0"/>
          </a:p>
          <a:p>
            <a:r>
              <a:rPr lang="en-US" sz="2200" dirty="0" smtClean="0"/>
              <a:t>Google </a:t>
            </a:r>
            <a:r>
              <a:rPr lang="el-GR" sz="2200" dirty="0" smtClean="0"/>
              <a:t>εικόνες</a:t>
            </a:r>
          </a:p>
          <a:p>
            <a:r>
              <a:rPr lang="en-US" dirty="0"/>
              <a:t>http://</a:t>
            </a:r>
            <a:r>
              <a:rPr lang="en-US" dirty="0" smtClean="0"/>
              <a:t>el.wikipedia.org</a:t>
            </a:r>
            <a:endParaRPr lang="el-GR" dirty="0" smtClean="0"/>
          </a:p>
        </p:txBody>
      </p:sp>
    </p:spTree>
    <p:extLst>
      <p:ext uri="{BB962C8B-B14F-4D97-AF65-F5344CB8AC3E}">
        <p14:creationId xmlns:p14="http://schemas.microsoft.com/office/powerpoint/2010/main" val="299505320"/>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838200"/>
            <a:ext cx="7620000" cy="55628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81940177"/>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143</TotalTime>
  <Words>283</Words>
  <Application>Microsoft Office PowerPoint</Application>
  <PresentationFormat>On-screen Show (4:3)</PresentationFormat>
  <Paragraphs>36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Austin</vt:lpstr>
      <vt:lpstr>Αγγλικανική Εκκλησία</vt:lpstr>
      <vt:lpstr>Η ΕΚΚΛΗΣΙΑ</vt:lpstr>
      <vt:lpstr>ΤΟ ΕΡΓΟ ΤΟΥ CRAMMER</vt:lpstr>
      <vt:lpstr>PowerPoint Presentation</vt:lpstr>
      <vt:lpstr>Η ΑΓΓΛΙΚΑΝΙΚΗ ΕΚΚΛΗΣΙΑ ΣΗΜΕΡΑ</vt:lpstr>
      <vt:lpstr>ΔΙΔΑΣΚΑΛΙΑ ΚΑΙ ΔΙΑΦΟΡΕΣ</vt:lpstr>
      <vt:lpstr>ΑΓΓΛΙΚΑΝΙΚΗ ΕΚΚΛΗΣΙΑ ΣΤΗΝ ΑΘΗΝΑ</vt:lpstr>
      <vt:lpstr>ΠΗΓΕΣ</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Αγγλικανική Εκκλησία</dc:title>
  <dc:creator>Sophia-Artemis-Dyssini Tsiapou</dc:creator>
  <cp:lastModifiedBy>Sophia-Artemis-Dyssini Tsiapou</cp:lastModifiedBy>
  <cp:revision>10</cp:revision>
  <dcterms:created xsi:type="dcterms:W3CDTF">2014-11-15T19:09:53Z</dcterms:created>
  <dcterms:modified xsi:type="dcterms:W3CDTF">2014-11-15T21:33:20Z</dcterms:modified>
</cp:coreProperties>
</file>