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7" r:id="rId4"/>
    <p:sldId id="259" r:id="rId5"/>
    <p:sldId id="260" r:id="rId6"/>
    <p:sldId id="261"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868E65CC-1BE8-44AD-B74E-35E551A31C2F}" type="datetimeFigureOut">
              <a:rPr lang="el-GR" smtClean="0"/>
              <a:pPr/>
              <a:t>7/3/2014</a:t>
            </a:fld>
            <a:endParaRPr lang="el-GR"/>
          </a:p>
        </p:txBody>
      </p:sp>
      <p:sp>
        <p:nvSpPr>
          <p:cNvPr id="16" name="15 - Θέση αριθμού διαφάνειας"/>
          <p:cNvSpPr>
            <a:spLocks noGrp="1"/>
          </p:cNvSpPr>
          <p:nvPr>
            <p:ph type="sldNum" sz="quarter" idx="11"/>
          </p:nvPr>
        </p:nvSpPr>
        <p:spPr/>
        <p:txBody>
          <a:bodyPr/>
          <a:lstStyle/>
          <a:p>
            <a:fld id="{534A1703-34ED-4646-9118-2EE073D1C349}"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68E65CC-1BE8-44AD-B74E-35E551A31C2F}" type="datetimeFigureOut">
              <a:rPr lang="el-GR" smtClean="0"/>
              <a:pPr/>
              <a:t>7/3/2014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4A1703-34ED-4646-9118-2EE073D1C34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68E65CC-1BE8-44AD-B74E-35E551A31C2F}" type="datetimeFigureOut">
              <a:rPr lang="el-GR" smtClean="0"/>
              <a:pPr/>
              <a:t>7/3/2014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4A1703-34ED-4646-9118-2EE073D1C34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868E65CC-1BE8-44AD-B74E-35E551A31C2F}" type="datetimeFigureOut">
              <a:rPr lang="el-GR" smtClean="0"/>
              <a:pPr/>
              <a:t>7/3/2014</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534A1703-34ED-4646-9118-2EE073D1C349}"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868E65CC-1BE8-44AD-B74E-35E551A31C2F}" type="datetimeFigureOut">
              <a:rPr lang="el-GR" smtClean="0"/>
              <a:pPr/>
              <a:t>7/3/2014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4A1703-34ED-4646-9118-2EE073D1C349}"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868E65CC-1BE8-44AD-B74E-35E551A31C2F}" type="datetimeFigureOut">
              <a:rPr lang="el-GR" smtClean="0"/>
              <a:pPr/>
              <a:t>7/3/2014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4A1703-34ED-4646-9118-2EE073D1C349}"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534A1703-34ED-4646-9118-2EE073D1C349}"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868E65CC-1BE8-44AD-B74E-35E551A31C2F}" type="datetimeFigureOut">
              <a:rPr lang="el-GR" smtClean="0"/>
              <a:pPr/>
              <a:t>7/3/2014</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868E65CC-1BE8-44AD-B74E-35E551A31C2F}" type="datetimeFigureOut">
              <a:rPr lang="el-GR" smtClean="0"/>
              <a:pPr/>
              <a:t>7/3/2014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34A1703-34ED-4646-9118-2EE073D1C349}"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68E65CC-1BE8-44AD-B74E-35E551A31C2F}" type="datetimeFigureOut">
              <a:rPr lang="el-GR" smtClean="0"/>
              <a:pPr/>
              <a:t>7/3/2014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34A1703-34ED-4646-9118-2EE073D1C34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868E65CC-1BE8-44AD-B74E-35E551A31C2F}" type="datetimeFigureOut">
              <a:rPr lang="el-GR" smtClean="0"/>
              <a:pPr/>
              <a:t>7/3/2014</a:t>
            </a:fld>
            <a:endParaRPr lang="el-GR"/>
          </a:p>
        </p:txBody>
      </p:sp>
      <p:sp>
        <p:nvSpPr>
          <p:cNvPr id="9" name="8 - Θέση αριθμού διαφάνειας"/>
          <p:cNvSpPr>
            <a:spLocks noGrp="1"/>
          </p:cNvSpPr>
          <p:nvPr>
            <p:ph type="sldNum" sz="quarter" idx="15"/>
          </p:nvPr>
        </p:nvSpPr>
        <p:spPr/>
        <p:txBody>
          <a:bodyPr/>
          <a:lstStyle/>
          <a:p>
            <a:fld id="{534A1703-34ED-4646-9118-2EE073D1C349}"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868E65CC-1BE8-44AD-B74E-35E551A31C2F}" type="datetimeFigureOut">
              <a:rPr lang="el-GR" smtClean="0"/>
              <a:pPr/>
              <a:t>7/3/2014</a:t>
            </a:fld>
            <a:endParaRPr lang="el-GR"/>
          </a:p>
        </p:txBody>
      </p:sp>
      <p:sp>
        <p:nvSpPr>
          <p:cNvPr id="9" name="8 - Θέση αριθμού διαφάνειας"/>
          <p:cNvSpPr>
            <a:spLocks noGrp="1"/>
          </p:cNvSpPr>
          <p:nvPr>
            <p:ph type="sldNum" sz="quarter" idx="11"/>
          </p:nvPr>
        </p:nvSpPr>
        <p:spPr/>
        <p:txBody>
          <a:bodyPr/>
          <a:lstStyle/>
          <a:p>
            <a:fld id="{534A1703-34ED-4646-9118-2EE073D1C349}"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68E65CC-1BE8-44AD-B74E-35E551A31C2F}" type="datetimeFigureOut">
              <a:rPr lang="el-GR" smtClean="0"/>
              <a:pPr/>
              <a:t>7/3/2014</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34A1703-34ED-4646-9118-2EE073D1C349}"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esoterica.gr/articles/esoteric/hepatia/hepatia.htm" TargetMode="External"/><Relationship Id="rId2" Type="http://schemas.openxmlformats.org/officeDocument/2006/relationships/hyperlink" Target="http://el.wikipedia.org/wiki/%CE%A5%CF%80%CE%B1%CF%84%CE%AF%CE%B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457200" y="3699804"/>
            <a:ext cx="8305800" cy="1800898"/>
          </a:xfrm>
        </p:spPr>
        <p:txBody>
          <a:bodyPr/>
          <a:lstStyle/>
          <a:p>
            <a:r>
              <a:rPr lang="el-GR" dirty="0" smtClean="0"/>
              <a:t>Γυμνάσιο Ευαγγελικής Σχολής Σμύρνης </a:t>
            </a:r>
            <a:br>
              <a:rPr lang="el-GR" dirty="0" smtClean="0"/>
            </a:br>
            <a:r>
              <a:rPr lang="el-GR" dirty="0" smtClean="0"/>
              <a:t>Σχολικό έτος: 2013 – </a:t>
            </a:r>
            <a:r>
              <a:rPr lang="el-GR" dirty="0" smtClean="0"/>
              <a:t>2014</a:t>
            </a:r>
            <a:r>
              <a:rPr lang="en-US" dirty="0" smtClean="0"/>
              <a:t/>
            </a:r>
            <a:br>
              <a:rPr lang="en-US" dirty="0" smtClean="0"/>
            </a:br>
            <a:r>
              <a:rPr lang="el-GR" dirty="0" smtClean="0"/>
              <a:t>Ονοματεπ</a:t>
            </a:r>
            <a:r>
              <a:rPr lang="el-GR" dirty="0" smtClean="0"/>
              <a:t>ώνυμο: Άννα – Χριστίνα </a:t>
            </a:r>
            <a:r>
              <a:rPr lang="el-GR" dirty="0" err="1" smtClean="0"/>
              <a:t>Φοντούλη</a:t>
            </a:r>
            <a:r>
              <a:rPr lang="el-GR" dirty="0" smtClean="0"/>
              <a:t> </a:t>
            </a:r>
            <a:r>
              <a:rPr lang="el-GR" dirty="0" smtClean="0"/>
              <a:t/>
            </a:r>
            <a:br>
              <a:rPr lang="el-GR" dirty="0" smtClean="0"/>
            </a:br>
            <a:r>
              <a:rPr lang="el-GR" dirty="0" smtClean="0"/>
              <a:t>Μάθημα: Θρησκευτικά </a:t>
            </a:r>
            <a:br>
              <a:rPr lang="el-GR" dirty="0" smtClean="0"/>
            </a:br>
            <a:r>
              <a:rPr lang="el-GR" dirty="0" smtClean="0"/>
              <a:t>Τάξη: Γ’3</a:t>
            </a:r>
            <a:br>
              <a:rPr lang="el-GR" dirty="0" smtClean="0"/>
            </a:br>
            <a:endParaRPr lang="el-GR" dirty="0"/>
          </a:p>
        </p:txBody>
      </p:sp>
      <p:sp>
        <p:nvSpPr>
          <p:cNvPr id="2" name="1 - Τίτλος"/>
          <p:cNvSpPr>
            <a:spLocks noGrp="1"/>
          </p:cNvSpPr>
          <p:nvPr>
            <p:ph type="ctrTitle"/>
          </p:nvPr>
        </p:nvSpPr>
        <p:spPr>
          <a:xfrm>
            <a:off x="457200" y="428604"/>
            <a:ext cx="8305800" cy="2986328"/>
          </a:xfrm>
        </p:spPr>
        <p:txBody>
          <a:bodyPr/>
          <a:lstStyle/>
          <a:p>
            <a:r>
              <a:rPr lang="el-GR" dirty="0" smtClean="0"/>
              <a:t>Υπατία</a:t>
            </a:r>
            <a:br>
              <a:rPr lang="el-GR" dirty="0" smtClean="0"/>
            </a:br>
            <a:r>
              <a:rPr lang="el-GR" sz="3600" dirty="0" smtClean="0"/>
              <a:t>Θεματική Ενότητα 3: Βία στο όνομα του Θεού και της αλήθειας</a:t>
            </a:r>
            <a:endParaRPr lang="el-GR" sz="3600"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714488"/>
            <a:ext cx="8229600" cy="4714876"/>
          </a:xfrm>
        </p:spPr>
        <p:txBody>
          <a:bodyPr/>
          <a:lstStyle/>
          <a:p>
            <a:r>
              <a:rPr lang="el-GR" sz="2800" dirty="0" smtClean="0"/>
              <a:t>Η Υπατία γεννήθηκε το 370 </a:t>
            </a:r>
            <a:r>
              <a:rPr lang="el-GR" sz="2800" dirty="0" err="1" smtClean="0"/>
              <a:t>μ.Χ</a:t>
            </a:r>
            <a:r>
              <a:rPr lang="el-GR" sz="2800" dirty="0" smtClean="0"/>
              <a:t>.</a:t>
            </a:r>
            <a:r>
              <a:rPr lang="en-US" sz="2800" dirty="0" smtClean="0"/>
              <a:t> </a:t>
            </a:r>
            <a:r>
              <a:rPr lang="el-GR" sz="2800" dirty="0" smtClean="0"/>
              <a:t>Ήταν Ελληνίδα νεοπλατωνική φιλόσοφος, αστρονόμος και μαθηματικός. Ήταν κόρη του μαθηματικού και φιλοσόφου Θέωνα της Αλεξάνδρειας. Ήταν σύζυγος του φιλοσόφου Ισιδώρου και έγινε γνωστή την περίοδο της δυναστείας του αυτοκράτορα Αρκαδίου.</a:t>
            </a:r>
          </a:p>
          <a:p>
            <a:endParaRPr lang="el-GR" dirty="0"/>
          </a:p>
        </p:txBody>
      </p:sp>
      <p:sp>
        <p:nvSpPr>
          <p:cNvPr id="2" name="1 - Τίτλος"/>
          <p:cNvSpPr>
            <a:spLocks noGrp="1"/>
          </p:cNvSpPr>
          <p:nvPr>
            <p:ph type="title"/>
          </p:nvPr>
        </p:nvSpPr>
        <p:spPr>
          <a:xfrm>
            <a:off x="500034" y="785794"/>
            <a:ext cx="8229600" cy="719134"/>
          </a:xfrm>
        </p:spPr>
        <p:txBody>
          <a:bodyPr>
            <a:normAutofit/>
          </a:bodyPr>
          <a:lstStyle/>
          <a:p>
            <a:pPr algn="ctr"/>
            <a:r>
              <a:rPr lang="el-GR" sz="4000" dirty="0" smtClean="0"/>
              <a:t>Η ζωή της</a:t>
            </a:r>
            <a:endParaRPr lang="el-GR" sz="4000" dirty="0"/>
          </a:p>
        </p:txBody>
      </p:sp>
      <p:sp>
        <p:nvSpPr>
          <p:cNvPr id="4" name="3 - Ορθογώνιο"/>
          <p:cNvSpPr/>
          <p:nvPr/>
        </p:nvSpPr>
        <p:spPr>
          <a:xfrm>
            <a:off x="2214546" y="357166"/>
            <a:ext cx="6500842" cy="307777"/>
          </a:xfrm>
          <a:prstGeom prst="rect">
            <a:avLst/>
          </a:prstGeom>
        </p:spPr>
        <p:txBody>
          <a:bodyPr wrap="square">
            <a:spAutoFit/>
          </a:bodyPr>
          <a:lstStyle/>
          <a:p>
            <a:pPr algn="r"/>
            <a:r>
              <a:rPr lang="el-GR" sz="1400" dirty="0" smtClean="0"/>
              <a:t>Θεματική Ενότητα 3    Άννα – Χριστίνα </a:t>
            </a:r>
            <a:r>
              <a:rPr lang="el-GR" sz="1400" dirty="0" err="1" smtClean="0"/>
              <a:t>Φοντούλη</a:t>
            </a:r>
            <a:endParaRPr lang="el-GR" sz="1400"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928802"/>
            <a:ext cx="8229600" cy="4452950"/>
          </a:xfrm>
        </p:spPr>
        <p:txBody>
          <a:bodyPr/>
          <a:lstStyle/>
          <a:p>
            <a:r>
              <a:rPr lang="el-GR" dirty="0" smtClean="0"/>
              <a:t>Η </a:t>
            </a:r>
            <a:r>
              <a:rPr lang="el-GR" sz="2800" dirty="0" smtClean="0"/>
              <a:t>Υπατία ήταν επίσημα διορισμένη να ερμηνεύει το δόγμα του Πλάτωνα, του Αριστοτέλη κ.ά. Ήταν η συγγραφέας ενός υπομνήματος στα έργα του Διόφαντου, επίσης έγραψε ένα βιβλίο με τίτλο «Αστρονομικός Κανόνας» και ένα υπόμνημα πάνω στα «Κωνικά» του Απολλώνιου. Έγινε επικεφαλής της σχολής των Πλατωνιστών στην Αλεξάνδρεια περίπου το 400 </a:t>
            </a:r>
            <a:r>
              <a:rPr lang="el-GR" sz="2800" dirty="0" err="1" smtClean="0"/>
              <a:t>μ.χ</a:t>
            </a:r>
            <a:r>
              <a:rPr lang="el-GR" sz="2800" dirty="0" smtClean="0"/>
              <a:t>. Εκεί δίδαξε μαθηματικά και φιλοσοφία.</a:t>
            </a:r>
          </a:p>
          <a:p>
            <a:endParaRPr lang="el-GR" dirty="0"/>
          </a:p>
        </p:txBody>
      </p:sp>
      <p:sp>
        <p:nvSpPr>
          <p:cNvPr id="2" name="1 - Τίτλος"/>
          <p:cNvSpPr>
            <a:spLocks noGrp="1"/>
          </p:cNvSpPr>
          <p:nvPr>
            <p:ph type="title"/>
          </p:nvPr>
        </p:nvSpPr>
        <p:spPr>
          <a:xfrm>
            <a:off x="500034" y="857232"/>
            <a:ext cx="8229600" cy="871558"/>
          </a:xfrm>
        </p:spPr>
        <p:txBody>
          <a:bodyPr>
            <a:normAutofit/>
          </a:bodyPr>
          <a:lstStyle/>
          <a:p>
            <a:pPr algn="ctr"/>
            <a:r>
              <a:rPr lang="el-GR" sz="4000" dirty="0" smtClean="0"/>
              <a:t>Το έργο της</a:t>
            </a:r>
            <a:endParaRPr lang="el-GR" sz="4000" dirty="0"/>
          </a:p>
        </p:txBody>
      </p:sp>
      <p:sp>
        <p:nvSpPr>
          <p:cNvPr id="4" name="3 - TextBox"/>
          <p:cNvSpPr txBox="1"/>
          <p:nvPr/>
        </p:nvSpPr>
        <p:spPr>
          <a:xfrm>
            <a:off x="1357290" y="357166"/>
            <a:ext cx="7143800" cy="307777"/>
          </a:xfrm>
          <a:prstGeom prst="rect">
            <a:avLst/>
          </a:prstGeom>
          <a:noFill/>
        </p:spPr>
        <p:txBody>
          <a:bodyPr wrap="square" rtlCol="0">
            <a:spAutoFit/>
          </a:bodyPr>
          <a:lstStyle/>
          <a:p>
            <a:pPr algn="r"/>
            <a:r>
              <a:rPr lang="el-GR" sz="1400" dirty="0" smtClean="0"/>
              <a:t>Θεματική Ενότητα 3    Άννα – Χριστίνα </a:t>
            </a:r>
            <a:r>
              <a:rPr lang="el-GR" sz="1400" dirty="0" err="1" smtClean="0"/>
              <a:t>Φοντούλη</a:t>
            </a:r>
            <a:endParaRPr lang="el-GR" sz="1400"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857364"/>
            <a:ext cx="8229600" cy="4572000"/>
          </a:xfrm>
        </p:spPr>
        <p:txBody>
          <a:bodyPr/>
          <a:lstStyle/>
          <a:p>
            <a:r>
              <a:rPr lang="el-GR" sz="2800" dirty="0" smtClean="0"/>
              <a:t>Σύμφωνα με τον ιστορικό Δαμάσκιο, ο επίσκοπος Αλεξανδρείας Κύριλλος όταν έμαθε ότι πλήθος ανθρώπων επισκεπτόταν τη φιλόσοφο για να παρακολουθήσει τη διδασκαλία της, κυριεύθηκε από φθόνο και αμέσως ξεκίνησε να σχεδιάζει τη δολοφονία της. Έτσι, όταν η Υπατία βγήκε από το σπίτι της όπως συνήθιζε, μια ομάδα σκληρών ανθρώπων της επιτέθηκε και την σκότωσε.</a:t>
            </a:r>
          </a:p>
          <a:p>
            <a:endParaRPr lang="el-GR" dirty="0"/>
          </a:p>
        </p:txBody>
      </p:sp>
      <p:sp>
        <p:nvSpPr>
          <p:cNvPr id="2" name="1 - Τίτλος"/>
          <p:cNvSpPr>
            <a:spLocks noGrp="1"/>
          </p:cNvSpPr>
          <p:nvPr>
            <p:ph type="title"/>
          </p:nvPr>
        </p:nvSpPr>
        <p:spPr>
          <a:xfrm>
            <a:off x="428596" y="928670"/>
            <a:ext cx="8229600" cy="657244"/>
          </a:xfrm>
        </p:spPr>
        <p:txBody>
          <a:bodyPr>
            <a:noAutofit/>
          </a:bodyPr>
          <a:lstStyle/>
          <a:p>
            <a:pPr algn="ctr"/>
            <a:r>
              <a:rPr lang="el-GR" sz="4000" dirty="0" smtClean="0"/>
              <a:t>Ο θάνατός της</a:t>
            </a:r>
            <a:endParaRPr lang="el-GR" sz="4000" dirty="0"/>
          </a:p>
        </p:txBody>
      </p:sp>
      <p:sp>
        <p:nvSpPr>
          <p:cNvPr id="4" name="3 - Ορθογώνιο"/>
          <p:cNvSpPr/>
          <p:nvPr/>
        </p:nvSpPr>
        <p:spPr>
          <a:xfrm>
            <a:off x="1571604" y="357166"/>
            <a:ext cx="7143800" cy="307777"/>
          </a:xfrm>
          <a:prstGeom prst="rect">
            <a:avLst/>
          </a:prstGeom>
        </p:spPr>
        <p:txBody>
          <a:bodyPr wrap="square">
            <a:spAutoFit/>
          </a:bodyPr>
          <a:lstStyle/>
          <a:p>
            <a:pPr algn="r"/>
            <a:r>
              <a:rPr lang="el-GR" sz="1400" dirty="0" smtClean="0"/>
              <a:t>Θεματική Ενότητα 3    Άννα – Χριστίνα </a:t>
            </a:r>
            <a:r>
              <a:rPr lang="el-GR" sz="1400" dirty="0" err="1" smtClean="0"/>
              <a:t>Φοντούλη</a:t>
            </a:r>
            <a:endParaRPr lang="el-GR" sz="1400"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85794"/>
            <a:ext cx="8229600" cy="585806"/>
          </a:xfrm>
        </p:spPr>
        <p:txBody>
          <a:bodyPr>
            <a:normAutofit fontScale="90000"/>
          </a:bodyPr>
          <a:lstStyle/>
          <a:p>
            <a:pPr algn="ctr"/>
            <a:r>
              <a:rPr lang="el-GR" dirty="0" smtClean="0"/>
              <a:t>Φωτογραφίες</a:t>
            </a:r>
            <a:endParaRPr lang="el-GR" dirty="0"/>
          </a:p>
        </p:txBody>
      </p:sp>
      <p:pic>
        <p:nvPicPr>
          <p:cNvPr id="13314" name="Picture 2" descr="http://upload.wikimedia.org/wikipedia/commons/thumb/0/07/Hypatia_portrait.png/200px-Hypatia_portrait.png"/>
          <p:cNvPicPr>
            <a:picLocks noChangeAspect="1" noChangeArrowheads="1"/>
          </p:cNvPicPr>
          <p:nvPr/>
        </p:nvPicPr>
        <p:blipFill>
          <a:blip r:embed="rId2" cstate="print">
            <a:grayscl/>
          </a:blip>
          <a:srcRect/>
          <a:stretch>
            <a:fillRect/>
          </a:stretch>
        </p:blipFill>
        <p:spPr bwMode="auto">
          <a:xfrm>
            <a:off x="1071538" y="1785926"/>
            <a:ext cx="2857520" cy="4186266"/>
          </a:xfrm>
          <a:prstGeom prst="rect">
            <a:avLst/>
          </a:prstGeom>
        </p:spPr>
      </p:pic>
      <p:sp>
        <p:nvSpPr>
          <p:cNvPr id="5" name="4 - Ορθογώνιο"/>
          <p:cNvSpPr/>
          <p:nvPr/>
        </p:nvSpPr>
        <p:spPr>
          <a:xfrm>
            <a:off x="2500298" y="285728"/>
            <a:ext cx="6215090" cy="307777"/>
          </a:xfrm>
          <a:prstGeom prst="rect">
            <a:avLst/>
          </a:prstGeom>
        </p:spPr>
        <p:txBody>
          <a:bodyPr wrap="square">
            <a:spAutoFit/>
          </a:bodyPr>
          <a:lstStyle/>
          <a:p>
            <a:pPr algn="r"/>
            <a:r>
              <a:rPr lang="el-GR" sz="1400" dirty="0" smtClean="0"/>
              <a:t>Θεματική Ενότητα 3    Άννα – Χριστίνα </a:t>
            </a:r>
            <a:r>
              <a:rPr lang="el-GR" sz="1400" dirty="0" err="1" smtClean="0"/>
              <a:t>Φοντούλη</a:t>
            </a:r>
            <a:endParaRPr lang="el-GR" sz="1400" dirty="0"/>
          </a:p>
        </p:txBody>
      </p:sp>
      <p:pic>
        <p:nvPicPr>
          <p:cNvPr id="13316" name="Picture 4" descr="http://sciencegreatwomen.files.wordpress.com/2008/08/ih4.jpg"/>
          <p:cNvPicPr>
            <a:picLocks noChangeAspect="1" noChangeArrowheads="1"/>
          </p:cNvPicPr>
          <p:nvPr/>
        </p:nvPicPr>
        <p:blipFill>
          <a:blip r:embed="rId3" cstate="print"/>
          <a:srcRect/>
          <a:stretch>
            <a:fillRect/>
          </a:stretch>
        </p:blipFill>
        <p:spPr bwMode="auto">
          <a:xfrm>
            <a:off x="4643438" y="1746591"/>
            <a:ext cx="2857520" cy="4225567"/>
          </a:xfrm>
          <a:prstGeom prst="rect">
            <a:avLst/>
          </a:prstGeom>
          <a:noFill/>
        </p:spPr>
      </p:pic>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n-US" dirty="0" smtClean="0">
                <a:hlinkClick r:id="rId2"/>
              </a:rPr>
              <a:t>http://el.wikipedia.org/wiki/%CE%A5%CF%80%CE%B1%CF%84%CE%AF%CE%B1</a:t>
            </a:r>
            <a:endParaRPr lang="el-GR" dirty="0" smtClean="0"/>
          </a:p>
          <a:p>
            <a:r>
              <a:rPr lang="en-US" dirty="0" smtClean="0">
                <a:hlinkClick r:id="rId3"/>
              </a:rPr>
              <a:t>http://www.esoterica.gr/articles/esoteric/hepatia/hepatia.htm</a:t>
            </a:r>
            <a:endParaRPr lang="el-GR" dirty="0" smtClean="0"/>
          </a:p>
          <a:p>
            <a:r>
              <a:rPr lang="el-GR" dirty="0" smtClean="0"/>
              <a:t>Εικόνες </a:t>
            </a:r>
            <a:r>
              <a:rPr lang="en-US" dirty="0" smtClean="0"/>
              <a:t>Google </a:t>
            </a:r>
            <a:endParaRPr lang="el-GR" dirty="0"/>
          </a:p>
        </p:txBody>
      </p:sp>
      <p:sp>
        <p:nvSpPr>
          <p:cNvPr id="3" name="2 - Τίτλος"/>
          <p:cNvSpPr>
            <a:spLocks noGrp="1"/>
          </p:cNvSpPr>
          <p:nvPr>
            <p:ph type="title"/>
          </p:nvPr>
        </p:nvSpPr>
        <p:spPr>
          <a:xfrm>
            <a:off x="457200" y="785794"/>
            <a:ext cx="8229600" cy="585806"/>
          </a:xfrm>
        </p:spPr>
        <p:txBody>
          <a:bodyPr>
            <a:normAutofit fontScale="90000"/>
          </a:bodyPr>
          <a:lstStyle/>
          <a:p>
            <a:pPr algn="ctr"/>
            <a:r>
              <a:rPr lang="el-GR" dirty="0" smtClean="0"/>
              <a:t>Πηγές</a:t>
            </a:r>
            <a:endParaRPr lang="el-GR" dirty="0"/>
          </a:p>
        </p:txBody>
      </p:sp>
      <p:sp>
        <p:nvSpPr>
          <p:cNvPr id="4" name="3 - Ορθογώνιο"/>
          <p:cNvSpPr/>
          <p:nvPr/>
        </p:nvSpPr>
        <p:spPr>
          <a:xfrm>
            <a:off x="2357422" y="285728"/>
            <a:ext cx="6357966" cy="307777"/>
          </a:xfrm>
          <a:prstGeom prst="rect">
            <a:avLst/>
          </a:prstGeom>
        </p:spPr>
        <p:txBody>
          <a:bodyPr wrap="square">
            <a:spAutoFit/>
          </a:bodyPr>
          <a:lstStyle/>
          <a:p>
            <a:pPr algn="r"/>
            <a:r>
              <a:rPr lang="el-GR" sz="1400" dirty="0" smtClean="0"/>
              <a:t>Θεματική Ενότητα 3    Άννα – Χριστίνα </a:t>
            </a:r>
            <a:r>
              <a:rPr lang="el-GR" sz="1400" dirty="0" err="1" smtClean="0"/>
              <a:t>Φοντούλη</a:t>
            </a:r>
            <a:endParaRPr lang="el-GR" sz="1400" dirty="0"/>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20</TotalTime>
  <Words>229</Words>
  <Application>Microsoft Office PowerPoint</Application>
  <PresentationFormat>Προβολή στην οθόνη (4:3)</PresentationFormat>
  <Paragraphs>18</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Χαρτί</vt:lpstr>
      <vt:lpstr>Υπατία Θεματική Ενότητα 3: Βία στο όνομα του Θεού και της αλήθειας</vt:lpstr>
      <vt:lpstr>Η ζωή της</vt:lpstr>
      <vt:lpstr>Το έργο της</vt:lpstr>
      <vt:lpstr>Ο θάνατός της</vt:lpstr>
      <vt:lpstr>Φωτογραφίες</vt:lpstr>
      <vt:lpstr>Πηγές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Υπατία Θεματική Ενότητα 3: Βία στο όνομα του Θεού και της αλήθειας</dc:title>
  <dc:creator>user</dc:creator>
  <cp:lastModifiedBy>user</cp:lastModifiedBy>
  <cp:revision>5</cp:revision>
  <dcterms:created xsi:type="dcterms:W3CDTF">2014-03-06T21:03:41Z</dcterms:created>
  <dcterms:modified xsi:type="dcterms:W3CDTF">2014-03-06T22:47:25Z</dcterms:modified>
</cp:coreProperties>
</file>