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28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6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977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9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18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2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63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9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64251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/>
                </a:solidFill>
              </a:rPr>
              <a:t>Θρησκευτικα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59446" y="4224862"/>
            <a:ext cx="9070848" cy="457201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chemeClr val="accent3"/>
                </a:solidFill>
              </a:rPr>
              <a:t>Ευαγγελιστές</a:t>
            </a:r>
            <a:endParaRPr lang="el-GR" sz="3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12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3"/>
                </a:solidFill>
              </a:rPr>
              <a:t>ΕΡΩΤΗΣΗ</a:t>
            </a:r>
            <a:endParaRPr lang="el-GR" dirty="0">
              <a:solidFill>
                <a:schemeClr val="accent3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7489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dirty="0" smtClean="0">
                <a:solidFill>
                  <a:schemeClr val="accent1"/>
                </a:solidFill>
              </a:rPr>
              <a:t>Ποιος </a:t>
            </a:r>
            <a:r>
              <a:rPr lang="el-GR" sz="3600" dirty="0">
                <a:solidFill>
                  <a:schemeClr val="accent1"/>
                </a:solidFill>
              </a:rPr>
              <a:t>υποδείκνυε και ποιος στήριζε τους βασιλείς; Τι νομίζετε ότι σήμαινε αυτό για το ρόλο τους; (βλ. και το σχετικό παράθεμα). </a:t>
            </a:r>
          </a:p>
        </p:txBody>
      </p:sp>
    </p:spTree>
    <p:extLst>
      <p:ext uri="{BB962C8B-B14F-4D97-AF65-F5344CB8AC3E}">
        <p14:creationId xmlns:p14="http://schemas.microsoft.com/office/powerpoint/2010/main" val="2427641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3"/>
                </a:solidFill>
              </a:rPr>
              <a:t>ΠΑΡΑΘΕΜΑ</a:t>
            </a:r>
            <a:endParaRPr lang="el-GR" dirty="0">
              <a:solidFill>
                <a:schemeClr val="accent3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32703" y="1847747"/>
            <a:ext cx="10058400" cy="3931920"/>
          </a:xfrm>
        </p:spPr>
        <p:txBody>
          <a:bodyPr/>
          <a:lstStyle/>
          <a:p>
            <a:pPr marL="0" indent="0" algn="ctr">
              <a:buNone/>
            </a:pPr>
            <a:r>
              <a:rPr lang="el-GR" sz="2800" dirty="0">
                <a:solidFill>
                  <a:schemeClr val="accent1"/>
                </a:solidFill>
              </a:rPr>
              <a:t>H χρίση του βασιλιά</a:t>
            </a:r>
          </a:p>
          <a:p>
            <a:pPr marL="0" indent="0" algn="ctr">
              <a:buNone/>
            </a:pPr>
            <a:r>
              <a:rPr lang="el-GR" sz="2400" dirty="0"/>
              <a:t>Την τελούσε ένας άνθρωπος του Θεού, προφήτης ή ιερέας, χύνοντας λάδι στο κεφάλι του βασιλιά</a:t>
            </a:r>
            <a:r>
              <a:rPr lang="el-GR" sz="2400" dirty="0" smtClean="0"/>
              <a:t>. Μ αυτόν </a:t>
            </a:r>
            <a:r>
              <a:rPr lang="el-GR" sz="2400" dirty="0"/>
              <a:t>τον τρόπο δηλωνόταν με ένα εξωτερικό σημείο (το λάδι) ότι ο άνθρωπος </a:t>
            </a:r>
            <a:r>
              <a:rPr lang="el-GR" sz="2400" dirty="0" smtClean="0"/>
              <a:t>αυτός </a:t>
            </a:r>
            <a:r>
              <a:rPr lang="el-GR" sz="2400" dirty="0"/>
              <a:t>ήταν εκλεγμένος από τον θεό να γίνει όργανο του για την διακυβέρνηση του λαού. Έτσι, ο βασιλιάς λεγόταν χριστός(=χρισμένος) και αναγνωριζόταν ως άξιος μιας μεγάλης αποστολής. Η </a:t>
            </a:r>
            <a:r>
              <a:rPr lang="el-GR" sz="2400" dirty="0" smtClean="0"/>
              <a:t>εβραϊκή </a:t>
            </a:r>
            <a:r>
              <a:rPr lang="el-GR" sz="2400" dirty="0"/>
              <a:t>λέξη για το «χριστός» είναι «Μεσσίας» και </a:t>
            </a:r>
            <a:r>
              <a:rPr lang="el-GR" sz="2400" dirty="0" smtClean="0"/>
              <a:t>δινόταν </a:t>
            </a:r>
            <a:r>
              <a:rPr lang="el-GR" sz="2400" dirty="0"/>
              <a:t>στο διάδοχο του βασιλικού θρόνου του Δαβίδ. </a:t>
            </a:r>
          </a:p>
        </p:txBody>
      </p:sp>
    </p:spTree>
    <p:extLst>
      <p:ext uri="{BB962C8B-B14F-4D97-AF65-F5344CB8AC3E}">
        <p14:creationId xmlns:p14="http://schemas.microsoft.com/office/powerpoint/2010/main" val="15394041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61085" y="1202724"/>
            <a:ext cx="7881551" cy="33033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dirty="0" smtClean="0">
                <a:solidFill>
                  <a:schemeClr val="accent3"/>
                </a:solidFill>
              </a:rPr>
              <a:t>Τους βασιλιάδες τους διάλεγε ο ίδιος ο θεός μέσω ενός ευσεβούς ανθρώπου ιερέα ή προφήτη.  Και αυτό σήμαινε ότι ήταν χρισμένοι και άξιοι για μια μεγάλη αποστολή.</a:t>
            </a:r>
            <a:endParaRPr lang="el-GR" sz="3600" dirty="0">
              <a:solidFill>
                <a:schemeClr val="accent3"/>
              </a:solidFill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8714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TC103457510[[fn=Savon]]</Template>
  <TotalTime>64</TotalTime>
  <Words>152</Words>
  <Application>Microsoft Office PowerPoint</Application>
  <PresentationFormat>Ευρεία οθόνη</PresentationFormat>
  <Paragraphs>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Savon</vt:lpstr>
      <vt:lpstr>Θρησκευτικα</vt:lpstr>
      <vt:lpstr>ΕΡΩΤΗΣΗ</vt:lpstr>
      <vt:lpstr>ΠΑΡΑΘΕΜΑ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Θρησκευτικα</dc:title>
  <dc:creator>Dimis</dc:creator>
  <cp:lastModifiedBy>Dimis</cp:lastModifiedBy>
  <cp:revision>5</cp:revision>
  <dcterms:created xsi:type="dcterms:W3CDTF">2014-01-25T16:18:44Z</dcterms:created>
  <dcterms:modified xsi:type="dcterms:W3CDTF">2014-01-26T10:01:00Z</dcterms:modified>
</cp:coreProperties>
</file>