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94" d="100"/>
          <a:sy n="194" d="100"/>
        </p:scale>
        <p:origin x="-22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l-GR"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11/18/13</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11/18/13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l-GR"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11/18/13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11/18/13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l-GR"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11/18/13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11/18/13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7" name="Date Placeholder 6"/>
          <p:cNvSpPr>
            <a:spLocks noGrp="1"/>
          </p:cNvSpPr>
          <p:nvPr>
            <p:ph type="dt" sz="half" idx="10"/>
          </p:nvPr>
        </p:nvSpPr>
        <p:spPr/>
        <p:txBody>
          <a:bodyPr/>
          <a:lstStyle/>
          <a:p>
            <a:fld id="{B7C3F878-F5E8-489B-AC8A-64F2A7E22C28}" type="datetimeFigureOut">
              <a:rPr lang="en-US" smtClean="0"/>
              <a:pPr/>
              <a:t>11/18/13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11/18/13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11/18/13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l-GR"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11/18/13</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l-GR"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11/18/13</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l-GR"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11/18/13</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2780" y="1794935"/>
            <a:ext cx="6788850" cy="1828090"/>
          </a:xfrm>
        </p:spPr>
        <p:txBody>
          <a:bodyPr/>
          <a:lstStyle/>
          <a:p>
            <a:r>
              <a:rPr lang="el-GR" dirty="0" smtClean="0"/>
              <a:t>ΙΩΑΝΝΗΣ ΚΑΛΒΙΝΟΣ</a:t>
            </a:r>
            <a:endParaRPr lang="en-US" dirty="0"/>
          </a:p>
        </p:txBody>
      </p:sp>
      <p:sp>
        <p:nvSpPr>
          <p:cNvPr id="4" name="TextBox 3"/>
          <p:cNvSpPr txBox="1"/>
          <p:nvPr/>
        </p:nvSpPr>
        <p:spPr>
          <a:xfrm>
            <a:off x="1400978" y="1112860"/>
            <a:ext cx="5819951" cy="1477328"/>
          </a:xfrm>
          <a:prstGeom prst="rect">
            <a:avLst/>
          </a:prstGeom>
          <a:noFill/>
        </p:spPr>
        <p:txBody>
          <a:bodyPr wrap="square" rtlCol="0">
            <a:spAutoFit/>
          </a:bodyPr>
          <a:lstStyle/>
          <a:p>
            <a:r>
              <a:rPr lang="el-GR" dirty="0" smtClean="0"/>
              <a:t>Π.Π.Γ.Ε.Σ.</a:t>
            </a:r>
          </a:p>
          <a:p>
            <a:r>
              <a:rPr lang="el-GR" dirty="0" smtClean="0"/>
              <a:t>ΘΡΗΣΚΕΥΤΙΚΑ</a:t>
            </a:r>
          </a:p>
          <a:p>
            <a:r>
              <a:rPr lang="el-GR" dirty="0" smtClean="0"/>
              <a:t>Θ.Ε.:2</a:t>
            </a:r>
          </a:p>
          <a:p>
            <a:r>
              <a:rPr lang="el-GR" dirty="0" smtClean="0"/>
              <a:t>ΝΙΚΟΣ ΓΙΑΝΝΙΟΣ </a:t>
            </a:r>
          </a:p>
          <a:p>
            <a:r>
              <a:rPr lang="el-GR" dirty="0" smtClean="0"/>
              <a:t>Γ</a:t>
            </a:r>
            <a:r>
              <a:rPr lang="el-GR" dirty="0" smtClean="0"/>
              <a:t>΄1</a:t>
            </a:r>
            <a:endParaRPr lang="en-US" dirty="0"/>
          </a:p>
        </p:txBody>
      </p:sp>
    </p:spTree>
    <p:extLst>
      <p:ext uri="{BB962C8B-B14F-4D97-AF65-F5344CB8AC3E}">
        <p14:creationId xmlns:p14="http://schemas.microsoft.com/office/powerpoint/2010/main" val="1620243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ΓΕΝΙΚΑ</a:t>
            </a:r>
            <a:endParaRPr lang="en-US" dirty="0"/>
          </a:p>
        </p:txBody>
      </p:sp>
      <p:sp>
        <p:nvSpPr>
          <p:cNvPr id="3" name="Content Placeholder 2"/>
          <p:cNvSpPr>
            <a:spLocks noGrp="1"/>
          </p:cNvSpPr>
          <p:nvPr>
            <p:ph idx="1"/>
          </p:nvPr>
        </p:nvSpPr>
        <p:spPr/>
        <p:txBody>
          <a:bodyPr>
            <a:normAutofit fontScale="92500" lnSpcReduction="10000"/>
          </a:bodyPr>
          <a:lstStyle/>
          <a:p>
            <a:r>
              <a:rPr lang="el-GR" dirty="0"/>
              <a:t>Ο Ιωάννης Καλβίνος, γαλ. Jean Calvin, πραγματικό όνομα Jehan Cauvin, (10 Ιουλίου 1509 - 27 Μαΐου 1564) γεννήθηκε στο Νουαγιόν της Πικαρδίας στη Γαλλία. Ο πατέρας του τού έδωσε επιμελημένη μόρφωση σε Πανεπιστήμια στο Παρίσι και την Ορλεάνη. Όταν ο πατέρας του άλλαξε γνώμη και δεν ήθελε ο Καλβίνος να σπουδάσει θεολογία, τον έστειλε για σπουδές στη νομική. Όταν ο πατέρας του πέθανε, εκείνος επέστρεψε στη θεολογία.</a:t>
            </a:r>
            <a:endParaRPr lang="en-US" dirty="0"/>
          </a:p>
        </p:txBody>
      </p:sp>
    </p:spTree>
    <p:extLst>
      <p:ext uri="{BB962C8B-B14F-4D97-AF65-F5344CB8AC3E}">
        <p14:creationId xmlns:p14="http://schemas.microsoft.com/office/powerpoint/2010/main" val="244244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ΓΕΝΙΚΑ</a:t>
            </a:r>
            <a:endParaRPr lang="en-US" dirty="0"/>
          </a:p>
        </p:txBody>
      </p:sp>
      <p:sp>
        <p:nvSpPr>
          <p:cNvPr id="3" name="Content Placeholder 2"/>
          <p:cNvSpPr>
            <a:spLocks noGrp="1"/>
          </p:cNvSpPr>
          <p:nvPr>
            <p:ph idx="1"/>
          </p:nvPr>
        </p:nvSpPr>
        <p:spPr/>
        <p:txBody>
          <a:bodyPr>
            <a:normAutofit fontScale="92500" lnSpcReduction="20000"/>
          </a:bodyPr>
          <a:lstStyle/>
          <a:p>
            <a:r>
              <a:rPr lang="el-GR" dirty="0"/>
              <a:t>Το 1531 εγκαταστάθηκε στο Παρίσι. Μέχρι εκείνη την εποχή δεν είχε ακόμα δείξει καμία εχθρότητα ή διαφωνία προς τον Παπισμό. Αλλά το επόμενο έτος συνέβη μια μεγάλη εσωτερική μεταστροφή. Κατά τον ίδιο: "ο Θεός με μια ξαφνική μετατροπή δάμασε το νου μου και τον έφερε σε μια πιο διδάξιμη κατάσταση, που ήταν πιο αυστηρή σε τέτοια θέματα απ' όσο μπορεί να αναμενόταν στην πρωτύτερη ζωή μου". Η αποκάλυψη αυτή σηματοδότησε τη ρήξη του με την Καθολική Εκκλησία. Συμμετείχε στο κίνημα της Μεταρρύθμισης, που αποτέλεσε απαρχή του Προτεσταντισμού.</a:t>
            </a:r>
            <a:endParaRPr lang="en-US" dirty="0"/>
          </a:p>
        </p:txBody>
      </p:sp>
    </p:spTree>
    <p:extLst>
      <p:ext uri="{BB962C8B-B14F-4D97-AF65-F5344CB8AC3E}">
        <p14:creationId xmlns:p14="http://schemas.microsoft.com/office/powerpoint/2010/main" val="233995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ΓΕΝΙΚΑ</a:t>
            </a:r>
            <a:endParaRPr lang="en-US" dirty="0"/>
          </a:p>
        </p:txBody>
      </p:sp>
      <p:sp>
        <p:nvSpPr>
          <p:cNvPr id="3" name="Content Placeholder 2"/>
          <p:cNvSpPr>
            <a:spLocks noGrp="1"/>
          </p:cNvSpPr>
          <p:nvPr>
            <p:ph idx="1"/>
          </p:nvPr>
        </p:nvSpPr>
        <p:spPr/>
        <p:txBody>
          <a:bodyPr>
            <a:normAutofit fontScale="92500"/>
          </a:bodyPr>
          <a:lstStyle/>
          <a:p>
            <a:r>
              <a:rPr lang="el-GR" dirty="0"/>
              <a:t> Το 1536 εξέδωσε τον πρώτο τόμο του κριτικού δογματικού έργου του Θεσμοί της Χριστιανικής Θρησκείας, που συνέχισε να επεκτείνει και να ανανεώνει για την υπόλοιπη ζωή του. Οι διδασκαλίες που παρέδωσε στο έργο αυτό, καθώς και αυτές στην Académie Publica, που ίδρυσε στη Γενεύη το 1559 και αργότερα έγινε το Πανεπιστήμιο της Γενεύης, είναι γνωστές με τον όρο Καλβινισμός. Ο Καλβίνος πέθανε το 1564.</a:t>
            </a:r>
            <a:endParaRPr lang="en-US" dirty="0"/>
          </a:p>
        </p:txBody>
      </p:sp>
    </p:spTree>
    <p:extLst>
      <p:ext uri="{BB962C8B-B14F-4D97-AF65-F5344CB8AC3E}">
        <p14:creationId xmlns:p14="http://schemas.microsoft.com/office/powerpoint/2010/main" val="3391297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ctr">
              <a:buNone/>
            </a:pPr>
            <a:r>
              <a:rPr lang="el-GR" sz="9600" dirty="0" smtClean="0"/>
              <a:t>ΤΕΛΟΣ</a:t>
            </a:r>
          </a:p>
        </p:txBody>
      </p:sp>
    </p:spTree>
    <p:extLst>
      <p:ext uri="{BB962C8B-B14F-4D97-AF65-F5344CB8AC3E}">
        <p14:creationId xmlns:p14="http://schemas.microsoft.com/office/powerpoint/2010/main" val="9314692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7</TotalTime>
  <Words>268</Words>
  <Application>Microsoft Macintosh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Pushpin</vt:lpstr>
      <vt:lpstr>ΙΩΑΝΝΗΣ ΚΑΛΒΙΝΟΣ</vt:lpstr>
      <vt:lpstr>ΓΕΝΙΚΑ</vt:lpstr>
      <vt:lpstr>ΓΕΝΙΚΑ</vt:lpstr>
      <vt:lpstr>ΓΕΝΙΚΑ</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ΙΩΑΝΝΗΣ ΚΑΛΒΙΝΟΣ</dc:title>
  <dc:creator>Nikos</dc:creator>
  <cp:lastModifiedBy>Nikos</cp:lastModifiedBy>
  <cp:revision>1</cp:revision>
  <dcterms:created xsi:type="dcterms:W3CDTF">2013-11-18T14:02:49Z</dcterms:created>
  <dcterms:modified xsi:type="dcterms:W3CDTF">2013-11-18T14:10:17Z</dcterms:modified>
</cp:coreProperties>
</file>