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8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9" autoAdjust="0"/>
    <p:restoredTop sz="94660"/>
  </p:normalViewPr>
  <p:slideViewPr>
    <p:cSldViewPr>
      <p:cViewPr varScale="1">
        <p:scale>
          <a:sx n="50" d="100"/>
          <a:sy n="50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B4C1-439F-48E9-A7E9-C847D712BEA9}" type="datetimeFigureOut">
              <a:rPr lang="fr-FR" smtClean="0"/>
              <a:t>03/10/2013</a:t>
            </a:fld>
            <a:endParaRPr lang="fr-F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fr-F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8966D-9688-442A-ADB3-2C600B1E1B98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Τίτλος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4/10/2013</a:t>
            </a:r>
            <a:endParaRPr lang="fr-F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28C3C8-BD32-4C5A-9E2E-6ACD1D735847}" type="slidenum">
              <a:rPr lang="fr-FR" smtClean="0"/>
              <a:t>‹#›</a:t>
            </a:fld>
            <a:endParaRPr lang="fr-F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4/10/2013</a:t>
            </a:r>
            <a:endParaRPr lang="fr-F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8C3C8-BD32-4C5A-9E2E-6ACD1D73584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4/10/2013</a:t>
            </a:r>
            <a:endParaRPr lang="fr-F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8C3C8-BD32-4C5A-9E2E-6ACD1D73584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l-GR" smtClean="0"/>
              <a:t>4/10/2013</a:t>
            </a:r>
            <a:endParaRPr lang="fr-F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028C3C8-BD32-4C5A-9E2E-6ACD1D735847}" type="slidenum">
              <a:rPr lang="fr-FR" smtClean="0"/>
              <a:t>‹#›</a:t>
            </a:fld>
            <a:endParaRPr lang="fr-FR"/>
          </a:p>
        </p:txBody>
      </p:sp>
      <p:sp>
        <p:nvSpPr>
          <p:cNvPr id="16" name="15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4/10/2013</a:t>
            </a:r>
            <a:endParaRPr lang="fr-F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8C3C8-BD32-4C5A-9E2E-6ACD1D735847}" type="slidenum">
              <a:rPr lang="fr-FR" smtClean="0"/>
              <a:t>‹#›</a:t>
            </a:fld>
            <a:endParaRPr lang="fr-F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4/10/2013</a:t>
            </a:r>
            <a:endParaRPr lang="fr-F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8C3C8-BD32-4C5A-9E2E-6ACD1D735847}" type="slidenum">
              <a:rPr lang="fr-FR" smtClean="0"/>
              <a:t>‹#›</a:t>
            </a:fld>
            <a:endParaRPr lang="fr-F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8C3C8-BD32-4C5A-9E2E-6ACD1D735847}" type="slidenum">
              <a:rPr lang="fr-FR" smtClean="0"/>
              <a:t>‹#›</a:t>
            </a:fld>
            <a:endParaRPr lang="fr-F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4/10/2013</a:t>
            </a:r>
            <a:endParaRPr lang="fr-F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2" name="31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4" name="33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4/10/2013</a:t>
            </a:r>
            <a:endParaRPr lang="fr-F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8C3C8-BD32-4C5A-9E2E-6ACD1D735847}" type="slidenum">
              <a:rPr lang="fr-FR" smtClean="0"/>
              <a:t>‹#›</a:t>
            </a:fld>
            <a:endParaRPr lang="fr-F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4/10/2013</a:t>
            </a:r>
            <a:endParaRPr lang="fr-F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8C3C8-BD32-4C5A-9E2E-6ACD1D73584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1" name="30 - Τίτλος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l-GR" smtClean="0"/>
              <a:t>4/10/2013</a:t>
            </a:r>
            <a:endParaRPr lang="fr-F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028C3C8-BD32-4C5A-9E2E-6ACD1D735847}" type="slidenum">
              <a:rPr lang="fr-FR" smtClean="0"/>
              <a:t>‹#›</a:t>
            </a:fld>
            <a:endParaRPr lang="fr-F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4/10/2013</a:t>
            </a:r>
            <a:endParaRPr lang="fr-F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28C3C8-BD32-4C5A-9E2E-6ACD1D735847}" type="slidenum">
              <a:rPr lang="fr-FR" smtClean="0"/>
              <a:t>‹#›</a:t>
            </a:fld>
            <a:endParaRPr lang="fr-F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4/10/2013</a:t>
            </a:r>
            <a:endParaRPr lang="fr-F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028C3C8-BD32-4C5A-9E2E-6ACD1D735847}" type="slidenum">
              <a:rPr lang="fr-FR" smtClean="0"/>
              <a:t>‹#›</a:t>
            </a:fld>
            <a:endParaRPr lang="fr-FR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heel spokes="8"/>
  </p:transition>
  <p:hf hdr="0" ftr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11560" y="2780928"/>
            <a:ext cx="8305800" cy="1143000"/>
          </a:xfrm>
        </p:spPr>
        <p:txBody>
          <a:bodyPr/>
          <a:lstStyle/>
          <a:p>
            <a:r>
              <a:rPr lang="el-GR" sz="40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Χαρά Μακάρογλου</a:t>
            </a:r>
          </a:p>
          <a:p>
            <a:r>
              <a:rPr lang="el-GR" sz="40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Γ΄2</a:t>
            </a:r>
            <a:endParaRPr lang="fr-FR" sz="4000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772400" cy="1470025"/>
          </a:xfrm>
        </p:spPr>
        <p:txBody>
          <a:bodyPr/>
          <a:lstStyle/>
          <a:p>
            <a:r>
              <a:rPr lang="el-GR" dirty="0" smtClean="0">
                <a:latin typeface="Arial greek" pitchFamily="34" charset="0"/>
                <a:cs typeface="Arial greek" pitchFamily="34" charset="0"/>
              </a:rPr>
              <a:t>Η ιστορία της Εκκλησίας και η μελέτη της</a:t>
            </a:r>
            <a:endParaRPr lang="fr-FR" dirty="0">
              <a:latin typeface="Arial greek" pitchFamily="34" charset="0"/>
              <a:cs typeface="Arial greek" pitchFamily="34" charset="0"/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8316416" y="5877272"/>
            <a:ext cx="609600" cy="676469"/>
          </a:xfrm>
        </p:spPr>
        <p:txBody>
          <a:bodyPr/>
          <a:lstStyle/>
          <a:p>
            <a:fld id="{9028C3C8-BD32-4C5A-9E2E-6ACD1D735847}" type="slidenum">
              <a:rPr lang="fr-FR" sz="2800" smtClean="0"/>
              <a:t>1</a:t>
            </a:fld>
            <a:endParaRPr lang="fr-FR" sz="2800" dirty="0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323528" y="5609856"/>
            <a:ext cx="6624736" cy="1248144"/>
          </a:xfrm>
        </p:spPr>
        <p:txBody>
          <a:bodyPr/>
          <a:lstStyle/>
          <a:p>
            <a:r>
              <a:rPr lang="el-GR" sz="1800" dirty="0" smtClean="0"/>
              <a:t>4/10/2013</a:t>
            </a:r>
            <a:endParaRPr lang="fr-FR" sz="18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572000"/>
          </a:xfrm>
        </p:spPr>
        <p:txBody>
          <a:bodyPr/>
          <a:lstStyle/>
          <a:p>
            <a:pPr algn="ctr">
              <a:buFont typeface="Wingdings" pitchFamily="2" charset="2"/>
              <a:buChar char="v"/>
            </a:pPr>
            <a:r>
              <a:rPr lang="el-GR" dirty="0" smtClean="0"/>
              <a:t>Το περιεχόμενο του όρου &lt;&lt; Εκκλησία&gt;&gt;</a:t>
            </a:r>
          </a:p>
          <a:p>
            <a:pPr algn="ctr">
              <a:buFont typeface="Wingdings" pitchFamily="2" charset="2"/>
              <a:buChar char="v"/>
            </a:pPr>
            <a:r>
              <a:rPr lang="el-GR" dirty="0" smtClean="0"/>
              <a:t>Τη σημασία που έχει η γνώση της ιστορίας της Εκκλησίας</a:t>
            </a:r>
          </a:p>
          <a:p>
            <a:pPr algn="ctr">
              <a:buFont typeface="Wingdings" pitchFamily="2" charset="2"/>
              <a:buChar char="v"/>
            </a:pPr>
            <a:r>
              <a:rPr lang="el-GR" dirty="0" smtClean="0"/>
              <a:t>Τον τρόπο μελέτης της ιστορίας της Εκκλησίας</a:t>
            </a:r>
          </a:p>
          <a:p>
            <a:pPr algn="ctr">
              <a:buFont typeface="Wingdings" pitchFamily="2" charset="2"/>
              <a:buChar char="v"/>
            </a:pPr>
            <a:endParaRPr lang="el-GR" dirty="0" smtClean="0"/>
          </a:p>
          <a:p>
            <a:pPr>
              <a:buFont typeface="Wingdings" pitchFamily="2" charset="2"/>
              <a:buChar char="v"/>
            </a:pPr>
            <a:endParaRPr lang="fr-F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l-GR" smtClean="0"/>
              <a:t>4/10/2013</a:t>
            </a:r>
            <a:endParaRPr lang="fr-F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028C3C8-BD32-4C5A-9E2E-6ACD1D735847}" type="slidenum">
              <a:rPr lang="fr-FR" smtClean="0"/>
              <a:t>2</a:t>
            </a:fld>
            <a:endParaRPr lang="fr-FR"/>
          </a:p>
        </p:txBody>
      </p:sp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el-GR" sz="5400" dirty="0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innerShdw blurRad="50800" dist="25400" dir="13500000">
                    <a:prstClr val="black">
                      <a:alpha val="70000"/>
                    </a:prstClr>
                  </a:innerShdw>
                </a:effectLst>
              </a:rPr>
              <a:t>Θα μάθουμε!</a:t>
            </a:r>
            <a:endParaRPr lang="fr-FR" sz="5400" dirty="0"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innerShdw blurRad="50800" dist="25400" dir="13500000">
                  <a:prstClr val="black">
                    <a:alpha val="70000"/>
                  </a:prstClr>
                </a:innerShdw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51520" y="1772816"/>
            <a:ext cx="4572000" cy="59766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2400" dirty="0" smtClean="0"/>
              <a:t>Η λέξη Εκκλησία  είναι σύνθετη από το εκ-καλώ που σημαίνει προσκαλώ. Χρησιμοποιήθηκε όμως από τους χριστιανούς για τη συμμετοχή τους στη Θεία Ευχαριστία. Ο σκοπός όμως της Εκκλησίας είναι η προσωπική συνάντηση και η ένωση του κάθε βαπτισμένου με το Χριστό. </a:t>
            </a:r>
            <a:endParaRPr lang="fr-FR" sz="2400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l-GR" smtClean="0"/>
              <a:t>4/10/2013</a:t>
            </a:r>
            <a:endParaRPr lang="fr-F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028C3C8-BD32-4C5A-9E2E-6ACD1D735847}" type="slidenum">
              <a:rPr lang="fr-FR" smtClean="0"/>
              <a:t>3</a:t>
            </a:fld>
            <a:endParaRPr lang="fr-FR"/>
          </a:p>
        </p:txBody>
      </p:sp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l-GR" sz="4400" b="1" dirty="0" smtClean="0"/>
              <a:t>    </a:t>
            </a:r>
            <a:r>
              <a:rPr lang="el-GR" sz="4400" b="1" dirty="0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innerShdw blurRad="50800" dist="25400" dir="13500000">
                    <a:prstClr val="black">
                      <a:alpha val="70000"/>
                    </a:prstClr>
                  </a:innerShdw>
                </a:effectLst>
              </a:rPr>
              <a:t>   </a:t>
            </a:r>
            <a:r>
              <a:rPr lang="el-GR" sz="4400" b="1" dirty="0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innerShdw blurRad="50800" dist="25400" dir="13500000">
                    <a:prstClr val="black">
                      <a:alpha val="70000"/>
                    </a:prstClr>
                  </a:innerShdw>
                </a:effectLst>
              </a:rPr>
              <a:t>Το περιεχόμενο του όρου  &lt;&lt;Εκκλησίας&gt;&gt;</a:t>
            </a:r>
            <a:endParaRPr lang="fr-FR" sz="4400" dirty="0"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innerShdw blurRad="50800" dist="25400" dir="13500000">
                  <a:prstClr val="black">
                    <a:alpha val="70000"/>
                  </a:prstClr>
                </a:innerShdw>
              </a:effectLst>
            </a:endParaRPr>
          </a:p>
        </p:txBody>
      </p:sp>
      <p:pic>
        <p:nvPicPr>
          <p:cNvPr id="1026" name="Picture 2" descr="C:\Documents and Settings\IRENE\Επιφάνεια εργασίας\13774498247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924944"/>
            <a:ext cx="3888432" cy="29163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395536" y="2286000"/>
            <a:ext cx="4680520" cy="4572000"/>
          </a:xfrm>
        </p:spPr>
        <p:txBody>
          <a:bodyPr/>
          <a:lstStyle/>
          <a:p>
            <a:pPr algn="ctr">
              <a:buNone/>
            </a:pPr>
            <a:r>
              <a:rPr lang="el-GR" dirty="0" smtClean="0"/>
              <a:t>Η πορεία της Εκκλησίας μέσα στην Ιστορία και η προσφορά της στην πνευματική ιστορία και στον πολιτισμό είναι σημαντική αφού μεταμορφώνουν τη γενικότερη ανθρώπινη ιστορία.</a:t>
            </a:r>
            <a:endParaRPr lang="fr-F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l-GR" smtClean="0"/>
              <a:t>4/10/2013</a:t>
            </a:r>
            <a:endParaRPr lang="fr-F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028C3C8-BD32-4C5A-9E2E-6ACD1D735847}" type="slidenum">
              <a:rPr lang="fr-FR" smtClean="0"/>
              <a:t>4</a:t>
            </a:fld>
            <a:endParaRPr lang="fr-FR"/>
          </a:p>
        </p:txBody>
      </p:sp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l-GR" sz="4400" dirty="0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innerShdw blurRad="50800" dist="25400" dir="13500000">
                    <a:prstClr val="black">
                      <a:alpha val="70000"/>
                    </a:prstClr>
                  </a:innerShdw>
                </a:effectLst>
              </a:rPr>
              <a:t>Τη σημασία που έχει η γνώση της ιστορίας της Εκκλησίας</a:t>
            </a:r>
            <a:r>
              <a:rPr lang="el-GR" sz="4400" dirty="0" smtClean="0"/>
              <a:t/>
            </a:r>
            <a:br>
              <a:rPr lang="el-GR" sz="4400" dirty="0" smtClean="0"/>
            </a:br>
            <a:r>
              <a:rPr lang="el-GR" sz="4400" dirty="0" smtClean="0"/>
              <a:t>                   </a:t>
            </a:r>
            <a:endParaRPr lang="fr-FR" sz="4400" dirty="0"/>
          </a:p>
        </p:txBody>
      </p:sp>
      <p:pic>
        <p:nvPicPr>
          <p:cNvPr id="2050" name="Picture 2" descr="C:\Documents and Settings\IRENE\Επιφάνεια εργασίας\33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2348880"/>
            <a:ext cx="2160240" cy="31421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2400" dirty="0" smtClean="0"/>
              <a:t>Η μελέτη της Εκκλησιαστικής ιστορίας γίνεται από τις αρχαιολογικές πήγες που ανακάλυψε και από τα κείμενα των  εκκλησιαστικών συγγραφέων και πατέρων της Εκκλησίας. Όμως για τη σωστή μελέτη της απαιτείται η αντικειμενικότητα και η αμεροληψία.</a:t>
            </a:r>
            <a:endParaRPr lang="fr-FR" sz="2400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l-GR" smtClean="0"/>
              <a:t>4/10/2013</a:t>
            </a:r>
            <a:endParaRPr lang="fr-F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028C3C8-BD32-4C5A-9E2E-6ACD1D735847}" type="slidenum">
              <a:rPr lang="fr-FR" smtClean="0"/>
              <a:t>5</a:t>
            </a:fld>
            <a:endParaRPr lang="fr-FR"/>
          </a:p>
        </p:txBody>
      </p:sp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400" dirty="0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innerShdw blurRad="50800" dist="25400" dir="13500000">
                    <a:prstClr val="black">
                      <a:alpha val="70000"/>
                    </a:prstClr>
                  </a:innerShdw>
                </a:effectLst>
              </a:rPr>
              <a:t>Τον τρόπο μελέτης της ιστορίας της Εκκλησίας</a:t>
            </a:r>
            <a:r>
              <a:rPr lang="el-GR" dirty="0" smtClean="0"/>
              <a:t/>
            </a:r>
            <a:br>
              <a:rPr lang="el-GR" dirty="0" smtClean="0"/>
            </a:br>
            <a:endParaRPr lang="fr-FR" dirty="0"/>
          </a:p>
        </p:txBody>
      </p:sp>
      <p:pic>
        <p:nvPicPr>
          <p:cNvPr id="3076" name="Picture 4" descr="C:\Documents and Settings\IRENE\Επιφάνεια εργασίας\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4077072"/>
            <a:ext cx="3312368" cy="21596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7" name="Picture 5" descr="C:\Documents and Settings\IRENE\Επιφάνεια εργασίας\4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717032"/>
            <a:ext cx="3177461" cy="24753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9" name="Picture 7" descr="C:\Documents and Settings\IRENE\Επιφάνεια εργασίας\5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4437112"/>
            <a:ext cx="1219200" cy="17907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36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ΧΑΡΑ ΜΑΚΑΡΟΓΛΟΥ</a:t>
            </a:r>
          </a:p>
          <a:p>
            <a:pPr algn="ctr">
              <a:buNone/>
            </a:pPr>
            <a:r>
              <a:rPr lang="el-GR" sz="36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Γ΄2</a:t>
            </a:r>
          </a:p>
          <a:p>
            <a:pPr algn="ctr">
              <a:buNone/>
            </a:pPr>
            <a:endParaRPr lang="el-GR" sz="3600" dirty="0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algn="ctr">
              <a:buNone/>
            </a:pPr>
            <a:r>
              <a:rPr lang="el-GR" sz="36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                                                                 </a:t>
            </a:r>
          </a:p>
          <a:p>
            <a:pPr>
              <a:buNone/>
            </a:pPr>
            <a:r>
              <a:rPr lang="el-GR" sz="36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Πηγές : Σχολικό βιβλίο</a:t>
            </a:r>
          </a:p>
          <a:p>
            <a:pPr>
              <a:buNone/>
            </a:pPr>
            <a:r>
              <a:rPr lang="el-GR" sz="36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Εικόνες</a:t>
            </a:r>
            <a:r>
              <a:rPr lang="en-US" sz="36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 Google</a:t>
            </a:r>
            <a:endParaRPr lang="el-GR" sz="3600" dirty="0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l-GR" smtClean="0"/>
              <a:t>4/10/2013</a:t>
            </a:r>
            <a:endParaRPr lang="fr-F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028C3C8-BD32-4C5A-9E2E-6ACD1D735847}" type="slidenum">
              <a:rPr lang="fr-FR" smtClean="0"/>
              <a:t>6</a:t>
            </a:fld>
            <a:endParaRPr lang="fr-FR"/>
          </a:p>
        </p:txBody>
      </p:sp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66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50800" dist="25400" dir="13500000">
                    <a:prstClr val="black">
                      <a:alpha val="70000"/>
                    </a:prstClr>
                  </a:innerShdw>
                </a:effectLst>
              </a:rPr>
              <a:t>ΤΕΛΟΣ</a:t>
            </a:r>
            <a:endParaRPr lang="fr-FR" sz="6600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innerShdw blurRad="50800" dist="25400" dir="13500000">
                  <a:prstClr val="black">
                    <a:alpha val="70000"/>
                  </a:prstClr>
                </a:innerShdw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Χαρτί">
  <a:themeElements>
    <a:clrScheme name="Χαρτί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Χαρτί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Χαρτ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136</TotalTime>
  <Words>189</Words>
  <Application>Microsoft Office PowerPoint</Application>
  <PresentationFormat>Προβολή στην οθόνη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Χαρτί</vt:lpstr>
      <vt:lpstr>Η ιστορία της Εκκλησίας και η μελέτη της</vt:lpstr>
      <vt:lpstr>Θα μάθουμε!</vt:lpstr>
      <vt:lpstr>       Το περιεχόμενο του όρου  &lt;&lt;Εκκλησίας&gt;&gt;</vt:lpstr>
      <vt:lpstr>Τη σημασία που έχει η γνώση της ιστορίας της Εκκλησίας                    </vt:lpstr>
      <vt:lpstr>Τον τρόπο μελέτης της ιστορίας της Εκκλησίας </vt:lpstr>
      <vt:lpstr>ΤΕΛΟΣ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ιστορία της Εκκλησίας και η μελέτη της</dc:title>
  <dc:creator>Your User Name</dc:creator>
  <cp:lastModifiedBy>Your User Name</cp:lastModifiedBy>
  <cp:revision>14</cp:revision>
  <dcterms:created xsi:type="dcterms:W3CDTF">2013-10-03T16:31:48Z</dcterms:created>
  <dcterms:modified xsi:type="dcterms:W3CDTF">2013-10-03T18:47:52Z</dcterms:modified>
</cp:coreProperties>
</file>