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3804-97FC-49FC-AC04-1BD22F8FD44C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CB2-EF97-475A-8FB3-9B78DD8D123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3804-97FC-49FC-AC04-1BD22F8FD44C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CB2-EF97-475A-8FB3-9B78DD8D123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3804-97FC-49FC-AC04-1BD22F8FD44C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CB2-EF97-475A-8FB3-9B78DD8D123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3804-97FC-49FC-AC04-1BD22F8FD44C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CB2-EF97-475A-8FB3-9B78DD8D123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3804-97FC-49FC-AC04-1BD22F8FD44C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CB2-EF97-475A-8FB3-9B78DD8D123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3804-97FC-49FC-AC04-1BD22F8FD44C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CB2-EF97-475A-8FB3-9B78DD8D123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3804-97FC-49FC-AC04-1BD22F8FD44C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CB2-EF97-475A-8FB3-9B78DD8D123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3804-97FC-49FC-AC04-1BD22F8FD44C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CB2-EF97-475A-8FB3-9B78DD8D123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3804-97FC-49FC-AC04-1BD22F8FD44C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CB2-EF97-475A-8FB3-9B78DD8D123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3804-97FC-49FC-AC04-1BD22F8FD44C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CB2-EF97-475A-8FB3-9B78DD8D123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3804-97FC-49FC-AC04-1BD22F8FD44C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4CB2-EF97-475A-8FB3-9B78DD8D123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43804-97FC-49FC-AC04-1BD22F8FD44C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F4CB2-EF97-475A-8FB3-9B78DD8D123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64360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l-GR" dirty="0" smtClean="0"/>
              <a:t>Παλιές φωτογραφίες της Σαντορίνης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Ε΄3 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Ε΄3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ΔΣ Επισκοπής Γωνιάς Θήρας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εικόνας" descr="unnamed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562" b="20562"/>
          <a:stretch>
            <a:fillRect/>
          </a:stretch>
        </p:blipFill>
        <p:spPr>
          <a:xfrm>
            <a:off x="1857356" y="642918"/>
            <a:ext cx="5486400" cy="5500726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εικόνας" descr="unname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333" r="8333"/>
          <a:stretch>
            <a:fillRect/>
          </a:stretch>
        </p:blipFill>
        <p:spPr>
          <a:xfrm>
            <a:off x="1714480" y="857232"/>
            <a:ext cx="5486400" cy="5357850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1de093025e6d6ecc257eeabfde10e0b2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1050" y="1600200"/>
            <a:ext cx="3370900" cy="4525963"/>
          </a:xfrm>
        </p:spPr>
      </p:pic>
      <p:pic>
        <p:nvPicPr>
          <p:cNvPr id="6" name="5 - Θέση περιεχομένου" descr="88246847_1329863260553723_9058708509759111168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18719" y="1600200"/>
            <a:ext cx="3497561" cy="452596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SANTO_OLD_PICTURES_box-A3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00175"/>
            <a:ext cx="4038600" cy="4357718"/>
          </a:xfrm>
        </p:spPr>
      </p:pic>
      <p:pic>
        <p:nvPicPr>
          <p:cNvPr id="6" name="5 - Θέση περιεχομένου" descr="91445922_202883301014849_8966276844999409664_n (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42430" y="1600200"/>
            <a:ext cx="3850140" cy="452596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εικόνας" descr="oldphoto_l-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20" r="820"/>
          <a:stretch>
            <a:fillRect/>
          </a:stretch>
        </p:blipFill>
        <p:spPr>
          <a:xfrm>
            <a:off x="1792288" y="612774"/>
            <a:ext cx="5486400" cy="5173679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</Words>
  <Application>Microsoft Office PowerPoint</Application>
  <PresentationFormat>Προβολή στην οθόνη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Παλιές φωτογραφίες της Σαντορίνης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Παλιές φωτογραφίες της Σαντορίνης</dc:title>
  <dc:creator>user</dc:creator>
  <cp:lastModifiedBy>user</cp:lastModifiedBy>
  <cp:revision>2</cp:revision>
  <dcterms:created xsi:type="dcterms:W3CDTF">2020-04-09T15:09:13Z</dcterms:created>
  <dcterms:modified xsi:type="dcterms:W3CDTF">2020-04-09T15:19:22Z</dcterms:modified>
</cp:coreProperties>
</file>