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0e21d828d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b0e21d828d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0e21d828d_2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b0e21d828d_2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0e21d828d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b0e21d828d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b0e21d828d_2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b0e21d828d_2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b0e21d828d_2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b0e21d828d_2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b0e21d828d_2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b0e21d828d_2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b0e21d828d_2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b0e21d828d_2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b0e21d828d_2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b0e21d828d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b0e21d828d_2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b0e21d828d_2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b0e21d828d_2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b0e21d828d_2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b0e21d828d_2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b0e21d828d_2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0e21d828d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b0e21d828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b0e21d828d_2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b0e21d828d_2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b0e21d828d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b0e21d828d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b0e21d828d_2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gb0e21d828d_2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b0e21d828d_2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gb0e21d828d_2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b0e21d828d_2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b0e21d828d_2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b0e21d828d_2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gb0e21d828d_2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0e21d828d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b0e21d828d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0e21d828d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b0e21d828d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0e21d828d_2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b0e21d828d_2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0e21d828d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b0e21d828d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0e21d828d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b0e21d828d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0e21d828d_2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b0e21d828d_2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0e21d828d_2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b0e21d828d_2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214-2144874_download-merry-christmas-funny-photo-frames-clipart-bab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2071670" y="1285866"/>
            <a:ext cx="52149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36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Κάθε ένα γραμματάκι ψάχνει ένα φιλαράκι.</a:t>
            </a:r>
            <a:endParaRPr sz="36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928794" y="2411014"/>
            <a:ext cx="528641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Βρες ποια εικόνα έχει όνομα που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ξεκινά από κάθε γράμμα…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2285984" y="1125131"/>
            <a:ext cx="4643470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ΧΡΙΣΤΟΥΓΕΝΝΙΑΤΙΚΗ ΑΛΦΑΒΗΤΑ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1714480" y="3536163"/>
            <a:ext cx="2643206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4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4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4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4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4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4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4"/>
          <p:cNvSpPr/>
          <p:nvPr/>
        </p:nvSpPr>
        <p:spPr>
          <a:xfrm>
            <a:off x="2285973" y="482203"/>
            <a:ext cx="1178700" cy="1238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Ι </a:t>
            </a:r>
            <a:r>
              <a:rPr lang="el" sz="80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ι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34" descr="j0240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051" y="2732474"/>
            <a:ext cx="1467293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4" descr="j02997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274" y="2551391"/>
            <a:ext cx="1467301" cy="123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2675" y="2220975"/>
            <a:ext cx="1674050" cy="14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4"/>
          <p:cNvSpPr/>
          <p:nvPr/>
        </p:nvSpPr>
        <p:spPr>
          <a:xfrm>
            <a:off x="6722600" y="2625325"/>
            <a:ext cx="214200" cy="350700"/>
          </a:xfrm>
          <a:prstGeom prst="downArrow">
            <a:avLst>
              <a:gd name="adj1" fmla="val 22665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"/>
          <p:cNvSpPr/>
          <p:nvPr/>
        </p:nvSpPr>
        <p:spPr>
          <a:xfrm>
            <a:off x="3796975" y="1019000"/>
            <a:ext cx="1164600" cy="35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5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5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5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5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5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5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5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5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5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5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5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5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1785926" y="428597"/>
            <a:ext cx="1705800" cy="1358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Κ </a:t>
            </a:r>
            <a:r>
              <a:rPr lang="el" sz="80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κ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5" descr="Free Christmas Train Clipart, Download Free Clip Art, Free Clip Art on  Clipart Library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5" descr="Free Christmas Train Clipart, Download Free Clip Art, Free Clip Art on  Clipart Library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35" descr="j0232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8784" y="2263975"/>
            <a:ext cx="1232306" cy="159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5" descr="christmas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1835" y="2267584"/>
            <a:ext cx="1418387" cy="135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5" descr="Christmas - Music: LDS - Subject Guides at Brigham Young Universi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790" y="2587650"/>
            <a:ext cx="1232305" cy="143374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5"/>
          <p:cNvSpPr/>
          <p:nvPr/>
        </p:nvSpPr>
        <p:spPr>
          <a:xfrm>
            <a:off x="3675650" y="1091775"/>
            <a:ext cx="1182000" cy="35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6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6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6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6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6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6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6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6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6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6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6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6"/>
          <p:cNvSpPr/>
          <p:nvPr/>
        </p:nvSpPr>
        <p:spPr>
          <a:xfrm>
            <a:off x="1857349" y="428597"/>
            <a:ext cx="1714500" cy="12858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Λ λ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36" descr="christmasA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1537" y="2464600"/>
            <a:ext cx="941433" cy="96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6" descr="j0233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28" y="2411014"/>
            <a:ext cx="1344986" cy="128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 descr="σκηνή%20γεννησης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1934" y="2411014"/>
            <a:ext cx="1090888" cy="133944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6"/>
          <p:cNvSpPr/>
          <p:nvPr/>
        </p:nvSpPr>
        <p:spPr>
          <a:xfrm>
            <a:off x="3693150" y="810700"/>
            <a:ext cx="1344900" cy="34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7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7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7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7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7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7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7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7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7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7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7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7"/>
          <p:cNvSpPr/>
          <p:nvPr/>
        </p:nvSpPr>
        <p:spPr>
          <a:xfrm>
            <a:off x="1571600" y="375023"/>
            <a:ext cx="2067900" cy="12612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Μ μ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37" descr="j0160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223" y="2314045"/>
            <a:ext cx="1261075" cy="156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7" descr="j01996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9623" y="2464599"/>
            <a:ext cx="1261075" cy="12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7" descr="Μελομακάρονα με Σιμιγδάλι Συνταγή - Tasty Cook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5301" y="2786087"/>
            <a:ext cx="1604601" cy="11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7"/>
          <p:cNvSpPr/>
          <p:nvPr/>
        </p:nvSpPr>
        <p:spPr>
          <a:xfrm>
            <a:off x="3735000" y="839500"/>
            <a:ext cx="1261200" cy="30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8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8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8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8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8"/>
          <p:cNvSpPr/>
          <p:nvPr/>
        </p:nvSpPr>
        <p:spPr>
          <a:xfrm>
            <a:off x="6215074" y="460773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8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8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8"/>
          <p:cNvSpPr/>
          <p:nvPr/>
        </p:nvSpPr>
        <p:spPr>
          <a:xfrm>
            <a:off x="8643966" y="58934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8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8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8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8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8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8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8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8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8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8"/>
          <p:cNvSpPr/>
          <p:nvPr/>
        </p:nvSpPr>
        <p:spPr>
          <a:xfrm>
            <a:off x="1785926" y="482203"/>
            <a:ext cx="1797900" cy="12771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Ν ν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38" descr="ΑΓΙΑ ΝΥΧΤΑ - Newsbom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00170" y="2751322"/>
            <a:ext cx="1797875" cy="107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8" descr="christmasA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401" y="2365819"/>
            <a:ext cx="1250175" cy="155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8" descr="j01996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6748" y="2365826"/>
            <a:ext cx="1167071" cy="155607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9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9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9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9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9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9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9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9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9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9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9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9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9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9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9"/>
          <p:cNvSpPr/>
          <p:nvPr/>
        </p:nvSpPr>
        <p:spPr>
          <a:xfrm>
            <a:off x="2214551" y="428598"/>
            <a:ext cx="1518900" cy="1232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Ξ ξ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39" descr="Ξυλόφωνο Τουβλάκια Εκπαιδευτικό παιχνίδι Μουσικά Όργανα Διασκέδαση Για  Παιδικά Γιούνισεξ Αγορίστικα Κοριτσίστικα 1 pcs 5753537 2020 – €15.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908" y="2946798"/>
            <a:ext cx="1015576" cy="101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9" descr="christmas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1604" y="2625328"/>
            <a:ext cx="1174769" cy="112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9" descr="christmas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12" y="2786064"/>
            <a:ext cx="1071570" cy="109620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9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0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40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0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0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0"/>
          <p:cNvSpPr/>
          <p:nvPr/>
        </p:nvSpPr>
        <p:spPr>
          <a:xfrm>
            <a:off x="1285852" y="450057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40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40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0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0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0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0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0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40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1714475" y="482203"/>
            <a:ext cx="1852500" cy="13179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Ο ο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40" descr="Learn How To Draw And Color Musical Instruments And Learn Colors With This  Fun Kids Coloring Page - You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23" y="2571325"/>
            <a:ext cx="2001060" cy="11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0" descr="christmas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0165" y="2489399"/>
            <a:ext cx="1376163" cy="131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0" descr="j02325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6855" y="2571325"/>
            <a:ext cx="1148787" cy="112558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0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1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1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1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1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1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1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1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1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1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41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1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41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41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41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1500175" y="543050"/>
            <a:ext cx="2313900" cy="13857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Π π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41" descr="C:\Users\DELL\Desktop\εικονες\ma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1934" y="2571761"/>
            <a:ext cx="1294614" cy="12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1" descr="j03358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8849" y="2357425"/>
            <a:ext cx="1377123" cy="127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1" descr="j02326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9381" y="2236107"/>
            <a:ext cx="1178725" cy="152137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1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2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2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2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2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2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2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2"/>
          <p:cNvSpPr/>
          <p:nvPr/>
        </p:nvSpPr>
        <p:spPr>
          <a:xfrm>
            <a:off x="428596" y="4125526"/>
            <a:ext cx="214314" cy="107157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2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2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42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2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2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2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2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2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42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2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42"/>
          <p:cNvSpPr/>
          <p:nvPr/>
        </p:nvSpPr>
        <p:spPr>
          <a:xfrm>
            <a:off x="1571600" y="375025"/>
            <a:ext cx="1852800" cy="13236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Ρ ρ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42" descr="christmas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68" y="2344217"/>
            <a:ext cx="593925" cy="156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 descr="christmasA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2854" y="2464597"/>
            <a:ext cx="1125150" cy="132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2" descr="j02803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8538" y="2462012"/>
            <a:ext cx="1444121" cy="114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2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3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43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3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43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43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43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3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3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3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3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43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3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43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43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43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43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43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43"/>
          <p:cNvSpPr/>
          <p:nvPr/>
        </p:nvSpPr>
        <p:spPr>
          <a:xfrm>
            <a:off x="1714475" y="375025"/>
            <a:ext cx="1965300" cy="14466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Σ σ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43" descr="j0160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124" y="2732486"/>
            <a:ext cx="857256" cy="10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3" descr="C:\Users\DELL\Desktop\εικονες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007" y="2786055"/>
            <a:ext cx="1071570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3" descr="C:\Users\DELL\Desktop\εικονες\5603-200x200_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7950" y="2732486"/>
            <a:ext cx="1089425" cy="10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43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85720" y="69650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428596" y="150018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214282" y="342900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285720" y="235743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4214810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8429652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571472" y="294680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8643966" y="283964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8358214" y="326827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714348" y="407194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357158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6500826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8501090" y="380405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3143240" y="433984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1857356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5429256" y="433984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7429520" y="428626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6" descr="j01996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6504" y="2727112"/>
            <a:ext cx="1178728" cy="1178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/>
          <p:nvPr/>
        </p:nvSpPr>
        <p:spPr>
          <a:xfrm>
            <a:off x="1523537" y="566134"/>
            <a:ext cx="2022600" cy="12858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Α α </a:t>
            </a:r>
            <a:endParaRPr sz="8000" b="1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6" descr="j0280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3338" y="2791413"/>
            <a:ext cx="1200151" cy="111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/>
          <p:nvPr/>
        </p:nvSpPr>
        <p:spPr>
          <a:xfrm>
            <a:off x="8715404" y="69650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8715404" y="155375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8501090" y="208954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6" descr="j03358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9496" y="2791422"/>
            <a:ext cx="1200151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3965850" y="917871"/>
            <a:ext cx="1463400" cy="41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4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4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44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44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4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4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4"/>
          <p:cNvSpPr/>
          <p:nvPr/>
        </p:nvSpPr>
        <p:spPr>
          <a:xfrm>
            <a:off x="92866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4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44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44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44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44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44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44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2000224" y="375023"/>
            <a:ext cx="1571700" cy="12858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Τ τ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44" descr="j02325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450" y="2509762"/>
            <a:ext cx="1227875" cy="12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4" descr="christmas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0202" y="2369156"/>
            <a:ext cx="1346850" cy="137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4" descr="j02326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4375" y="2357525"/>
            <a:ext cx="1168000" cy="1507526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4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5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45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45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45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45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45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45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45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5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45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45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45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45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45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45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5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45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5"/>
          <p:cNvSpPr/>
          <p:nvPr/>
        </p:nvSpPr>
        <p:spPr>
          <a:xfrm>
            <a:off x="1785925" y="482200"/>
            <a:ext cx="1928700" cy="14466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Υ </a:t>
            </a:r>
            <a:r>
              <a:rPr lang="el" sz="80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υ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5"/>
          <p:cNvSpPr txBox="1"/>
          <p:nvPr/>
        </p:nvSpPr>
        <p:spPr>
          <a:xfrm>
            <a:off x="1285838" y="2559563"/>
            <a:ext cx="2214600" cy="54360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>
                <a:solidFill>
                  <a:srgbClr val="DAE5F1"/>
                </a:solidFill>
                <a:latin typeface="Calibri"/>
                <a:ea typeface="Calibri"/>
                <a:cs typeface="Calibri"/>
                <a:sym typeface="Calibri"/>
              </a:rPr>
              <a:t>Υπέροχα!!!</a:t>
            </a:r>
            <a:endParaRPr sz="2800" b="1">
              <a:solidFill>
                <a:srgbClr val="DAE5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5"/>
          <p:cNvSpPr txBox="1"/>
          <p:nvPr/>
        </p:nvSpPr>
        <p:spPr>
          <a:xfrm>
            <a:off x="3714750" y="3321851"/>
            <a:ext cx="1928700" cy="626400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Άσχημα!!!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5"/>
          <p:cNvSpPr txBox="1"/>
          <p:nvPr/>
        </p:nvSpPr>
        <p:spPr>
          <a:xfrm>
            <a:off x="5572125" y="2518177"/>
            <a:ext cx="2149800" cy="62640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Όμορφα!!!</a:t>
            </a:r>
            <a:endParaRPr sz="2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5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46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6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46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46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46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6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46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6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46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6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6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46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46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6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6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6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6"/>
          <p:cNvSpPr/>
          <p:nvPr/>
        </p:nvSpPr>
        <p:spPr>
          <a:xfrm>
            <a:off x="1500176" y="482204"/>
            <a:ext cx="2193000" cy="11718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72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Φ φ</a:t>
            </a:r>
            <a:endParaRPr sz="72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46" descr="j03306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987" y="2510841"/>
            <a:ext cx="964413" cy="117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6" descr="christmas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8425" y="2656478"/>
            <a:ext cx="1071575" cy="102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6" descr="C:\Users\DELL\Desktop\εικονες\images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793" y="2712963"/>
            <a:ext cx="1483523" cy="1050134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6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7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7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7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47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47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47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47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47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47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47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47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7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47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7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47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7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47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47"/>
          <p:cNvSpPr/>
          <p:nvPr/>
        </p:nvSpPr>
        <p:spPr>
          <a:xfrm>
            <a:off x="2000224" y="482203"/>
            <a:ext cx="1571700" cy="11160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72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Χ χ</a:t>
            </a:r>
            <a:endParaRPr sz="72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47"/>
          <p:cNvSpPr txBox="1"/>
          <p:nvPr/>
        </p:nvSpPr>
        <p:spPr>
          <a:xfrm>
            <a:off x="1285850" y="2357421"/>
            <a:ext cx="2783400" cy="589500"/>
          </a:xfrm>
          <a:prstGeom prst="rect">
            <a:avLst/>
          </a:prstGeom>
          <a:solidFill>
            <a:srgbClr val="FABF8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Πρωτοχρονιά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47"/>
          <p:cNvSpPr txBox="1"/>
          <p:nvPr/>
        </p:nvSpPr>
        <p:spPr>
          <a:xfrm>
            <a:off x="3805401" y="3643313"/>
            <a:ext cx="2890200" cy="699900"/>
          </a:xfrm>
          <a:prstGeom prst="rect">
            <a:avLst/>
          </a:prstGeom>
          <a:solidFill>
            <a:srgbClr val="76923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Χριστούγεννα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47"/>
          <p:cNvSpPr txBox="1"/>
          <p:nvPr/>
        </p:nvSpPr>
        <p:spPr>
          <a:xfrm>
            <a:off x="5643575" y="2357420"/>
            <a:ext cx="1857300" cy="699900"/>
          </a:xfrm>
          <a:prstGeom prst="rect">
            <a:avLst/>
          </a:prstGeom>
          <a:solidFill>
            <a:srgbClr val="E36C0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Πάσχα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47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8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48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48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48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8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48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48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48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48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8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8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8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8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48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48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48"/>
          <p:cNvSpPr/>
          <p:nvPr/>
        </p:nvSpPr>
        <p:spPr>
          <a:xfrm>
            <a:off x="1643050" y="482204"/>
            <a:ext cx="1928700" cy="11787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72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Ψ ψ</a:t>
            </a:r>
            <a:endParaRPr sz="72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5" name="Google Shape;735;p48" descr="j0240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749" y="2946788"/>
            <a:ext cx="1507354" cy="90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8" descr="christmas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3894" y="2464612"/>
            <a:ext cx="573585" cy="151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8" descr="christmasA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386" y="2625329"/>
            <a:ext cx="1017991" cy="1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48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9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49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49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49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49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9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9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49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49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49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49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49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49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49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49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49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49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49"/>
          <p:cNvSpPr/>
          <p:nvPr/>
        </p:nvSpPr>
        <p:spPr>
          <a:xfrm>
            <a:off x="1557825" y="482200"/>
            <a:ext cx="2094900" cy="1298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72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Ω </a:t>
            </a:r>
            <a:r>
              <a:rPr lang="el" sz="72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ω</a:t>
            </a:r>
            <a:endParaRPr sz="72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1" name="Google Shape;761;p49" descr="C:\Users\DELL\Desktop\εικονες\290571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1207" y="2625316"/>
            <a:ext cx="1350167" cy="129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9" descr="C:\Users\DELL\Desktop\εικονες\αρχείο λήψης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414" y="2839642"/>
            <a:ext cx="1607355" cy="10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9" descr="tn_christmas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073" y="2855634"/>
            <a:ext cx="1339438" cy="1001328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49"/>
          <p:cNvSpPr/>
          <p:nvPr/>
        </p:nvSpPr>
        <p:spPr>
          <a:xfrm>
            <a:off x="3929058" y="857238"/>
            <a:ext cx="1071570" cy="2678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>
            <a:off x="214282" y="101797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642910" y="155375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857224" y="428626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285720" y="241101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8215326" y="2894792"/>
            <a:ext cx="214200" cy="160800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357158" y="337542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8143900" y="96439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8715404" y="144660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1857356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357158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8715404" y="214312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4500562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3214678" y="450057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7215206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8429652" y="3696899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1571600" y="428597"/>
            <a:ext cx="1928700" cy="12858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Β β 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7" descr="j0160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53" y="2464593"/>
            <a:ext cx="910810" cy="112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 descr="christmasA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737" y="2571741"/>
            <a:ext cx="1098359" cy="112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 descr="C:\Users\DELL\Desktop\εικονες\αρχείο λήψης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6955" y="2596775"/>
            <a:ext cx="1500198" cy="96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/>
          <p:nvPr/>
        </p:nvSpPr>
        <p:spPr>
          <a:xfrm>
            <a:off x="6568682" y="2894800"/>
            <a:ext cx="146400" cy="2679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3846150" y="885788"/>
            <a:ext cx="1451700" cy="42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285720" y="96439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357158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357158" y="273248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5572132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8643966" y="300037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100010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8429652" y="85723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8715404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178591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428596" y="460773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8501090" y="241101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572000" y="460773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3214678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728664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8358214" y="3696899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1928801" y="428597"/>
            <a:ext cx="1656900" cy="13173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Γ γ 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8" descr="j0232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28" y="2946800"/>
            <a:ext cx="8191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 descr="christmasA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5697" y="2893214"/>
            <a:ext cx="1214414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 descr="j01680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156" y="2732486"/>
            <a:ext cx="1198637" cy="121086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/>
          <p:nvPr/>
        </p:nvSpPr>
        <p:spPr>
          <a:xfrm>
            <a:off x="3927450" y="1017975"/>
            <a:ext cx="1289100" cy="46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357158" y="251817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5643570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8572528" y="316111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928662" y="401837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8572528" y="91081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8643966" y="150018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178591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428596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82153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8501090" y="2250279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4429124" y="460773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3286116" y="460773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7215206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8572528" y="401837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1857350" y="428600"/>
            <a:ext cx="1929900" cy="13932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Δ </a:t>
            </a:r>
            <a:r>
              <a:rPr lang="el" sz="80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9" descr="Καθρέφτης: Δώρα για την κοπέλα σο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8636" y="2551230"/>
            <a:ext cx="1125149" cy="107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 descr="christmas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3372" y="2625328"/>
            <a:ext cx="964389" cy="92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descr="christmasA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7344" y="2741434"/>
            <a:ext cx="857232" cy="100010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/>
          <p:nvPr/>
        </p:nvSpPr>
        <p:spPr>
          <a:xfrm>
            <a:off x="3915575" y="909825"/>
            <a:ext cx="1422000" cy="38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0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0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0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"/>
          <p:cNvSpPr/>
          <p:nvPr/>
        </p:nvSpPr>
        <p:spPr>
          <a:xfrm>
            <a:off x="8143900" y="96439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1857349" y="428597"/>
            <a:ext cx="1607400" cy="1232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Ε </a:t>
            </a:r>
            <a:r>
              <a:rPr lang="el" sz="80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0" descr="j03358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692" y="2464599"/>
            <a:ext cx="1211680" cy="11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 descr="j01996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04" y="2464612"/>
            <a:ext cx="1071545" cy="142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 descr="christmas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2323" y="2571743"/>
            <a:ext cx="1071570" cy="109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3699925" y="958350"/>
            <a:ext cx="1376700" cy="48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1928801" y="428596"/>
            <a:ext cx="1576200" cy="13929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Ζ ζ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1" descr="j01997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892" y="2559059"/>
            <a:ext cx="1094305" cy="112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1" descr="j02325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517176" y="2598538"/>
            <a:ext cx="984278" cy="96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7588" y="2523588"/>
            <a:ext cx="1152425" cy="11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/>
          <p:nvPr/>
        </p:nvSpPr>
        <p:spPr>
          <a:xfrm>
            <a:off x="3652250" y="1079650"/>
            <a:ext cx="15762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2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1643051" y="428597"/>
            <a:ext cx="1794900" cy="1232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Η η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32" descr="Ονειροκρίτης Ήλιος | Ερμηνεία ονείρο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1245" y="2786066"/>
            <a:ext cx="1178727" cy="84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 descr="christmasA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4528" y="2648875"/>
            <a:ext cx="803677" cy="9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 descr="j02803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8686" y="2562297"/>
            <a:ext cx="1220586" cy="96441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2"/>
          <p:cNvSpPr/>
          <p:nvPr/>
        </p:nvSpPr>
        <p:spPr>
          <a:xfrm>
            <a:off x="3784850" y="982600"/>
            <a:ext cx="1164600" cy="36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/>
          <p:nvPr/>
        </p:nvSpPr>
        <p:spPr>
          <a:xfrm>
            <a:off x="500034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357158" y="166091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357158" y="348258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3"/>
          <p:cNvSpPr/>
          <p:nvPr/>
        </p:nvSpPr>
        <p:spPr>
          <a:xfrm>
            <a:off x="428596" y="2464593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3"/>
          <p:cNvSpPr/>
          <p:nvPr/>
        </p:nvSpPr>
        <p:spPr>
          <a:xfrm>
            <a:off x="5643570" y="455415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3"/>
          <p:cNvSpPr/>
          <p:nvPr/>
        </p:nvSpPr>
        <p:spPr>
          <a:xfrm>
            <a:off x="8429652" y="2786064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3"/>
          <p:cNvSpPr/>
          <p:nvPr/>
        </p:nvSpPr>
        <p:spPr>
          <a:xfrm>
            <a:off x="1285852" y="4179105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3"/>
          <p:cNvSpPr/>
          <p:nvPr/>
        </p:nvSpPr>
        <p:spPr>
          <a:xfrm>
            <a:off x="8429652" y="750081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8501090" y="192880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1928794" y="4822047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3"/>
          <p:cNvSpPr/>
          <p:nvPr/>
        </p:nvSpPr>
        <p:spPr>
          <a:xfrm>
            <a:off x="500034" y="471489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3"/>
          <p:cNvSpPr/>
          <p:nvPr/>
        </p:nvSpPr>
        <p:spPr>
          <a:xfrm>
            <a:off x="8501090" y="444699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8643966" y="1285866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3"/>
          <p:cNvSpPr/>
          <p:nvPr/>
        </p:nvSpPr>
        <p:spPr>
          <a:xfrm>
            <a:off x="4643438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3"/>
          <p:cNvSpPr/>
          <p:nvPr/>
        </p:nvSpPr>
        <p:spPr>
          <a:xfrm>
            <a:off x="3357554" y="4661312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3"/>
          <p:cNvSpPr/>
          <p:nvPr/>
        </p:nvSpPr>
        <p:spPr>
          <a:xfrm>
            <a:off x="7286644" y="4768468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3"/>
          <p:cNvSpPr/>
          <p:nvPr/>
        </p:nvSpPr>
        <p:spPr>
          <a:xfrm>
            <a:off x="8501090" y="3643320"/>
            <a:ext cx="214314" cy="160735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1714474" y="482203"/>
            <a:ext cx="1857300" cy="12606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80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Θ θ</a:t>
            </a:r>
            <a:endParaRPr sz="80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33" descr="j0250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1086" y="2786078"/>
            <a:ext cx="1238089" cy="12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3" descr="j02818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452" y="2587119"/>
            <a:ext cx="964399" cy="110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3" descr="j0160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9409" y="2571757"/>
            <a:ext cx="964389" cy="119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3"/>
          <p:cNvSpPr/>
          <p:nvPr/>
        </p:nvSpPr>
        <p:spPr>
          <a:xfrm>
            <a:off x="3724175" y="1079650"/>
            <a:ext cx="1164600" cy="36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PresentationFormat>Προβολή στην οθόνη (16:9)</PresentationFormat>
  <Paragraphs>34</Paragraphs>
  <Slides>25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Simple Light</vt:lpstr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aaa</dc:creator>
  <cp:lastModifiedBy>aaa</cp:lastModifiedBy>
  <cp:revision>2</cp:revision>
  <dcterms:modified xsi:type="dcterms:W3CDTF">2020-12-14T15:18:12Z</dcterms:modified>
</cp:coreProperties>
</file>