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do guppi" userId="1609f2edf293dcea" providerId="LiveId" clId="{69C82B5B-7195-40B1-B667-EEB3958FC249}"/>
    <pc:docChg chg="modSld">
      <pc:chgData name="gerdo guppi" userId="1609f2edf293dcea" providerId="LiveId" clId="{69C82B5B-7195-40B1-B667-EEB3958FC249}" dt="2024-10-03T12:15:08.438" v="6" actId="14100"/>
      <pc:docMkLst>
        <pc:docMk/>
      </pc:docMkLst>
      <pc:sldChg chg="addSp modSp mod">
        <pc:chgData name="gerdo guppi" userId="1609f2edf293dcea" providerId="LiveId" clId="{69C82B5B-7195-40B1-B667-EEB3958FC249}" dt="2024-10-03T12:15:08.438" v="6" actId="14100"/>
        <pc:sldMkLst>
          <pc:docMk/>
          <pc:sldMk cId="2890559594" sldId="258"/>
        </pc:sldMkLst>
        <pc:spChg chg="mod">
          <ac:chgData name="gerdo guppi" userId="1609f2edf293dcea" providerId="LiveId" clId="{69C82B5B-7195-40B1-B667-EEB3958FC249}" dt="2024-10-03T12:14:11.225" v="2" actId="255"/>
          <ac:spMkLst>
            <pc:docMk/>
            <pc:sldMk cId="2890559594" sldId="258"/>
            <ac:spMk id="3" creationId="{00000000-0000-0000-0000-000000000000}"/>
          </ac:spMkLst>
        </pc:spChg>
        <pc:picChg chg="add mod">
          <ac:chgData name="gerdo guppi" userId="1609f2edf293dcea" providerId="LiveId" clId="{69C82B5B-7195-40B1-B667-EEB3958FC249}" dt="2024-10-03T12:14:17.318" v="3" actId="1076"/>
          <ac:picMkLst>
            <pc:docMk/>
            <pc:sldMk cId="2890559594" sldId="258"/>
            <ac:picMk id="5" creationId="{3D34CC2D-39F4-82AA-F35F-6CFA18C81B65}"/>
          </ac:picMkLst>
        </pc:picChg>
        <pc:picChg chg="add mod">
          <ac:chgData name="gerdo guppi" userId="1609f2edf293dcea" providerId="LiveId" clId="{69C82B5B-7195-40B1-B667-EEB3958FC249}" dt="2024-10-03T12:15:08.438" v="6" actId="14100"/>
          <ac:picMkLst>
            <pc:docMk/>
            <pc:sldMk cId="2890559594" sldId="258"/>
            <ac:picMk id="7" creationId="{ADB75A17-45CA-26C1-B59C-95861517569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AAC1-7E14-443F-9B91-25042D480F79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A679B-23C3-4E34-879B-DEA8C1A5EB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588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A679B-23C3-4E34-879B-DEA8C1A5EBA8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62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Έλλειψη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Ορθογώνιο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Ορθογώνιο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Θέση περιεχομένου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Θέση περιεχομένου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5" name="Έλλειψη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Έλλειψη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Τίτλο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Ορθογώνιο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Ορθογώνιο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Θέση περιεχομένου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0" name="Έλλειψη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Έλλειψη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Ορθογώνιο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Ευθεία γραμμή σύνδεσης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Ορθογώνιο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Ορθογώνιο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Έλλειψη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22" name="Ορθογώνιο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Ορθογώνιο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Ορθογώνιο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Ορθογώνιο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Ορθογώνιο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Ορθογώνιο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4/10/2024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Ορθογώνιο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Έλλειψη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/>
              <a:t>Υλικα</a:t>
            </a:r>
            <a:r>
              <a:rPr lang="el-GR" dirty="0"/>
              <a:t> </a:t>
            </a:r>
            <a:r>
              <a:rPr lang="el-GR" dirty="0" err="1"/>
              <a:t>σωματα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Φυσική Ε’ Δημοτικού</a:t>
            </a:r>
          </a:p>
        </p:txBody>
      </p:sp>
    </p:spTree>
    <p:extLst>
      <p:ext uri="{BB962C8B-B14F-4D97-AF65-F5344CB8AC3E}">
        <p14:creationId xmlns:p14="http://schemas.microsoft.com/office/powerpoint/2010/main" val="20636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άτομο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Άτομο ονομάζεται το σωματίδιο που αποτελείται από τον πυρήνα και τα ηλεκτρόνια που περιστρέφονται γύρω από τον πυρήνα. Ο πυρήνας αποτελείται από πρωτόνια και νετρόνια.</a:t>
            </a:r>
          </a:p>
        </p:txBody>
      </p:sp>
      <p:pic>
        <p:nvPicPr>
          <p:cNvPr id="1026" name="Picture 2" descr="C:\Users\User\AppData\Local\Packages\Microsoft.Windows.Photos_8wekyb3d8bbwe\TempState\ShareServiceTempFolder\αρχείο λήψης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01008"/>
            <a:ext cx="3096344" cy="274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96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όγκος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Όγκος ενός σώματος ονομάζεται ο χώρος που αυτό καταλαμβάνει. Μονάδα μέτρησης του όγκου είναι το κυβικό μέτρο (1 m3</a:t>
            </a:r>
            <a:r>
              <a:rPr lang="el-GR" sz="2400" dirty="0" smtClean="0"/>
              <a:t>) και το λίτρο (</a:t>
            </a:r>
            <a:r>
              <a:rPr lang="en-US" sz="2400" dirty="0" smtClean="0"/>
              <a:t>L)</a:t>
            </a:r>
            <a:r>
              <a:rPr lang="el-GR" sz="2400" dirty="0" smtClean="0"/>
              <a:t>. </a:t>
            </a:r>
            <a:r>
              <a:rPr lang="el-GR" sz="2400" dirty="0"/>
              <a:t>Για να υπολογίσουμε τον όγκο ενός σώματος, πρέπει να μετρήσουμε τις διαστάσεις του ή να το βυθίσουμε σε έναν ογκομετρικό σωλήνα και να μετρήσουμε τον όγκο του νερού που εκτοπίζεται.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3D34CC2D-39F4-82AA-F35F-6CFA18C81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308" y="3822176"/>
            <a:ext cx="4591050" cy="242887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ADB75A17-45CA-26C1-B59C-9586151756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327" y="3822176"/>
            <a:ext cx="3498587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55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μάζα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μάζα ενός σώματος εκφράζει το ποσό της ύλης από το οποίο αποτελείται. Μονάδα μέτρησης της μάζας είναι το χιλιόγραμμο ή κιλό (1 </a:t>
            </a:r>
            <a:r>
              <a:rPr lang="el-GR" dirty="0" err="1"/>
              <a:t>Kg</a:t>
            </a:r>
            <a:r>
              <a:rPr lang="el-GR" dirty="0" smtClean="0"/>
              <a:t>). Την μετράμε με ζυγαριά. 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3816424" cy="2841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4261674" cy="2841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559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πυκνότητα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Η πυκνότητα ενός σώματος </a:t>
            </a:r>
            <a:r>
              <a:rPr lang="el-GR" dirty="0" smtClean="0"/>
              <a:t>: όσο μεγαλύτερη μάζα έχει ένα σώμα στον ίδιο όγκο, τόσο μεγαλύτερη πυκνότητα έχει. 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944812"/>
            <a:ext cx="3744416" cy="214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8105899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34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800" dirty="0" err="1" smtClean="0"/>
              <a:t>Καλη</a:t>
            </a:r>
            <a:r>
              <a:rPr lang="el-GR" sz="4800" dirty="0" smtClean="0"/>
              <a:t> </a:t>
            </a:r>
            <a:r>
              <a:rPr lang="el-GR" sz="4800" dirty="0" err="1" smtClean="0"/>
              <a:t>επιτυχια</a:t>
            </a:r>
            <a:r>
              <a:rPr lang="el-GR" sz="4800" dirty="0" smtClean="0"/>
              <a:t>!!!</a:t>
            </a:r>
            <a:endParaRPr lang="el-GR" sz="4800" dirty="0"/>
          </a:p>
        </p:txBody>
      </p:sp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6883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158</Words>
  <Application>Microsoft Office PowerPoint</Application>
  <PresentationFormat>Προβολή στην οθόνη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Δημοτικός</vt:lpstr>
      <vt:lpstr>Φυσική Ε’ Δημοτικού</vt:lpstr>
      <vt:lpstr>Το άτομο</vt:lpstr>
      <vt:lpstr>Ο όγκος</vt:lpstr>
      <vt:lpstr>Η μάζα</vt:lpstr>
      <vt:lpstr>Η πυκνότητα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Φυσική Ε’ Δημοτικού</dc:title>
  <dc:creator>User</dc:creator>
  <cp:lastModifiedBy>User</cp:lastModifiedBy>
  <cp:revision>3</cp:revision>
  <dcterms:created xsi:type="dcterms:W3CDTF">2024-10-03T09:50:54Z</dcterms:created>
  <dcterms:modified xsi:type="dcterms:W3CDTF">2024-10-04T09:48:47Z</dcterms:modified>
</cp:coreProperties>
</file>