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do guppi" userId="1609f2edf293dcea" providerId="LiveId" clId="{C20D7597-BFE4-44FC-B4BB-0746264A48D3}"/>
    <pc:docChg chg="custSel addSld modSld">
      <pc:chgData name="gerdo guppi" userId="1609f2edf293dcea" providerId="LiveId" clId="{C20D7597-BFE4-44FC-B4BB-0746264A48D3}" dt="2024-10-06T09:24:12.839" v="518" actId="14100"/>
      <pc:docMkLst>
        <pc:docMk/>
      </pc:docMkLst>
      <pc:sldChg chg="addSp modSp new mod">
        <pc:chgData name="gerdo guppi" userId="1609f2edf293dcea" providerId="LiveId" clId="{C20D7597-BFE4-44FC-B4BB-0746264A48D3}" dt="2024-10-05T20:18:09.189" v="19" actId="14100"/>
        <pc:sldMkLst>
          <pc:docMk/>
          <pc:sldMk cId="1435678743" sldId="256"/>
        </pc:sldMkLst>
        <pc:spChg chg="mod">
          <ac:chgData name="gerdo guppi" userId="1609f2edf293dcea" providerId="LiveId" clId="{C20D7597-BFE4-44FC-B4BB-0746264A48D3}" dt="2024-10-05T20:17:37.371" v="15" actId="20577"/>
          <ac:spMkLst>
            <pc:docMk/>
            <pc:sldMk cId="1435678743" sldId="256"/>
            <ac:spMk id="2" creationId="{765782CA-BBDA-CC09-1BED-97A1045815DD}"/>
          </ac:spMkLst>
        </pc:spChg>
        <pc:spChg chg="mod">
          <ac:chgData name="gerdo guppi" userId="1609f2edf293dcea" providerId="LiveId" clId="{C20D7597-BFE4-44FC-B4BB-0746264A48D3}" dt="2024-10-05T20:17:28.915" v="13"/>
          <ac:spMkLst>
            <pc:docMk/>
            <pc:sldMk cId="1435678743" sldId="256"/>
            <ac:spMk id="3" creationId="{EDF408AC-60CA-7903-50B4-E745AA01DFCB}"/>
          </ac:spMkLst>
        </pc:spChg>
        <pc:picChg chg="add mod">
          <ac:chgData name="gerdo guppi" userId="1609f2edf293dcea" providerId="LiveId" clId="{C20D7597-BFE4-44FC-B4BB-0746264A48D3}" dt="2024-10-05T20:18:09.189" v="19" actId="14100"/>
          <ac:picMkLst>
            <pc:docMk/>
            <pc:sldMk cId="1435678743" sldId="256"/>
            <ac:picMk id="4" creationId="{F32E1DF0-CE03-E1E0-8636-B540136CD6DB}"/>
          </ac:picMkLst>
        </pc:picChg>
      </pc:sldChg>
      <pc:sldChg chg="addSp modSp new mod">
        <pc:chgData name="gerdo guppi" userId="1609f2edf293dcea" providerId="LiveId" clId="{C20D7597-BFE4-44FC-B4BB-0746264A48D3}" dt="2024-10-06T08:50:08.021" v="249" actId="20577"/>
        <pc:sldMkLst>
          <pc:docMk/>
          <pc:sldMk cId="999885514" sldId="257"/>
        </pc:sldMkLst>
        <pc:spChg chg="mod">
          <ac:chgData name="gerdo guppi" userId="1609f2edf293dcea" providerId="LiveId" clId="{C20D7597-BFE4-44FC-B4BB-0746264A48D3}" dt="2024-10-05T20:18:41.328" v="20"/>
          <ac:spMkLst>
            <pc:docMk/>
            <pc:sldMk cId="999885514" sldId="257"/>
            <ac:spMk id="2" creationId="{4278ECC3-6245-7DB8-FFB3-AF730DC4507D}"/>
          </ac:spMkLst>
        </pc:spChg>
        <pc:spChg chg="mod">
          <ac:chgData name="gerdo guppi" userId="1609f2edf293dcea" providerId="LiveId" clId="{C20D7597-BFE4-44FC-B4BB-0746264A48D3}" dt="2024-10-06T08:50:08.021" v="249" actId="20577"/>
          <ac:spMkLst>
            <pc:docMk/>
            <pc:sldMk cId="999885514" sldId="257"/>
            <ac:spMk id="3" creationId="{DC61ADD2-D444-FFFC-9917-4BCF9EF7EB51}"/>
          </ac:spMkLst>
        </pc:spChg>
        <pc:picChg chg="add mod">
          <ac:chgData name="gerdo guppi" userId="1609f2edf293dcea" providerId="LiveId" clId="{C20D7597-BFE4-44FC-B4BB-0746264A48D3}" dt="2024-10-06T08:41:39.722" v="22" actId="1076"/>
          <ac:picMkLst>
            <pc:docMk/>
            <pc:sldMk cId="999885514" sldId="257"/>
            <ac:picMk id="4" creationId="{73B0572E-E891-A822-955F-A3DAEE5E721F}"/>
          </ac:picMkLst>
        </pc:picChg>
      </pc:sldChg>
      <pc:sldChg chg="addSp modSp new mod">
        <pc:chgData name="gerdo guppi" userId="1609f2edf293dcea" providerId="LiveId" clId="{C20D7597-BFE4-44FC-B4BB-0746264A48D3}" dt="2024-10-06T08:54:14.886" v="258" actId="20577"/>
        <pc:sldMkLst>
          <pc:docMk/>
          <pc:sldMk cId="132285205" sldId="258"/>
        </pc:sldMkLst>
        <pc:spChg chg="mod">
          <ac:chgData name="gerdo guppi" userId="1609f2edf293dcea" providerId="LiveId" clId="{C20D7597-BFE4-44FC-B4BB-0746264A48D3}" dt="2024-10-06T08:54:14.886" v="258" actId="20577"/>
          <ac:spMkLst>
            <pc:docMk/>
            <pc:sldMk cId="132285205" sldId="258"/>
            <ac:spMk id="2" creationId="{6C0B413D-7F64-5DF1-F319-F9B771ADD18D}"/>
          </ac:spMkLst>
        </pc:spChg>
        <pc:spChg chg="mod">
          <ac:chgData name="gerdo guppi" userId="1609f2edf293dcea" providerId="LiveId" clId="{C20D7597-BFE4-44FC-B4BB-0746264A48D3}" dt="2024-10-06T08:53:07.144" v="253" actId="14100"/>
          <ac:spMkLst>
            <pc:docMk/>
            <pc:sldMk cId="132285205" sldId="258"/>
            <ac:spMk id="3" creationId="{7B9747EB-F683-F651-A05F-2A5ACFCE0C55}"/>
          </ac:spMkLst>
        </pc:spChg>
        <pc:picChg chg="add mod">
          <ac:chgData name="gerdo guppi" userId="1609f2edf293dcea" providerId="LiveId" clId="{C20D7597-BFE4-44FC-B4BB-0746264A48D3}" dt="2024-10-06T08:53:34.854" v="255" actId="1076"/>
          <ac:picMkLst>
            <pc:docMk/>
            <pc:sldMk cId="132285205" sldId="258"/>
            <ac:picMk id="4" creationId="{38808DDE-F28B-A371-67A2-8D84019CD2D9}"/>
          </ac:picMkLst>
        </pc:picChg>
      </pc:sldChg>
      <pc:sldChg chg="addSp delSp modSp new mod">
        <pc:chgData name="gerdo guppi" userId="1609f2edf293dcea" providerId="LiveId" clId="{C20D7597-BFE4-44FC-B4BB-0746264A48D3}" dt="2024-10-06T08:55:15.846" v="265" actId="478"/>
        <pc:sldMkLst>
          <pc:docMk/>
          <pc:sldMk cId="1851205998" sldId="259"/>
        </pc:sldMkLst>
        <pc:spChg chg="mod">
          <ac:chgData name="gerdo guppi" userId="1609f2edf293dcea" providerId="LiveId" clId="{C20D7597-BFE4-44FC-B4BB-0746264A48D3}" dt="2024-10-06T08:54:27.924" v="262" actId="20577"/>
          <ac:spMkLst>
            <pc:docMk/>
            <pc:sldMk cId="1851205998" sldId="259"/>
            <ac:spMk id="2" creationId="{4B186B13-BBE1-E62F-EB5E-97C6942C156C}"/>
          </ac:spMkLst>
        </pc:spChg>
        <pc:spChg chg="del">
          <ac:chgData name="gerdo guppi" userId="1609f2edf293dcea" providerId="LiveId" clId="{C20D7597-BFE4-44FC-B4BB-0746264A48D3}" dt="2024-10-06T08:55:15.846" v="265" actId="478"/>
          <ac:spMkLst>
            <pc:docMk/>
            <pc:sldMk cId="1851205998" sldId="259"/>
            <ac:spMk id="3" creationId="{629FE6E7-F469-3C96-FEF9-0DB3A2F894E6}"/>
          </ac:spMkLst>
        </pc:spChg>
        <pc:picChg chg="add mod">
          <ac:chgData name="gerdo guppi" userId="1609f2edf293dcea" providerId="LiveId" clId="{C20D7597-BFE4-44FC-B4BB-0746264A48D3}" dt="2024-10-06T08:55:10.560" v="264" actId="1076"/>
          <ac:picMkLst>
            <pc:docMk/>
            <pc:sldMk cId="1851205998" sldId="259"/>
            <ac:picMk id="4" creationId="{F0E7ED84-C75E-2350-E8DC-76048A490A68}"/>
          </ac:picMkLst>
        </pc:picChg>
      </pc:sldChg>
      <pc:sldChg chg="addSp modSp new mod">
        <pc:chgData name="gerdo guppi" userId="1609f2edf293dcea" providerId="LiveId" clId="{C20D7597-BFE4-44FC-B4BB-0746264A48D3}" dt="2024-10-06T09:02:20.737" v="358"/>
        <pc:sldMkLst>
          <pc:docMk/>
          <pc:sldMk cId="3348021912" sldId="260"/>
        </pc:sldMkLst>
        <pc:spChg chg="mod">
          <ac:chgData name="gerdo guppi" userId="1609f2edf293dcea" providerId="LiveId" clId="{C20D7597-BFE4-44FC-B4BB-0746264A48D3}" dt="2024-10-06T08:59:38.467" v="275" actId="20577"/>
          <ac:spMkLst>
            <pc:docMk/>
            <pc:sldMk cId="3348021912" sldId="260"/>
            <ac:spMk id="2" creationId="{5BC3BBEB-7E46-4167-160F-7E6550FBEA58}"/>
          </ac:spMkLst>
        </pc:spChg>
        <pc:spChg chg="mod">
          <ac:chgData name="gerdo guppi" userId="1609f2edf293dcea" providerId="LiveId" clId="{C20D7597-BFE4-44FC-B4BB-0746264A48D3}" dt="2024-10-06T09:02:20.737" v="358"/>
          <ac:spMkLst>
            <pc:docMk/>
            <pc:sldMk cId="3348021912" sldId="260"/>
            <ac:spMk id="3" creationId="{124ED68B-7028-25F4-7370-FE993ED9853C}"/>
          </ac:spMkLst>
        </pc:spChg>
        <pc:picChg chg="add mod">
          <ac:chgData name="gerdo guppi" userId="1609f2edf293dcea" providerId="LiveId" clId="{C20D7597-BFE4-44FC-B4BB-0746264A48D3}" dt="2024-10-06T09:01:25.065" v="300" actId="14100"/>
          <ac:picMkLst>
            <pc:docMk/>
            <pc:sldMk cId="3348021912" sldId="260"/>
            <ac:picMk id="4" creationId="{2A81E84F-9892-B3DC-8B91-C19359E36BCA}"/>
          </ac:picMkLst>
        </pc:picChg>
      </pc:sldChg>
      <pc:sldChg chg="addSp delSp modSp new mod">
        <pc:chgData name="gerdo guppi" userId="1609f2edf293dcea" providerId="LiveId" clId="{C20D7597-BFE4-44FC-B4BB-0746264A48D3}" dt="2024-10-06T09:06:32.810" v="372" actId="14100"/>
        <pc:sldMkLst>
          <pc:docMk/>
          <pc:sldMk cId="2759346328" sldId="261"/>
        </pc:sldMkLst>
        <pc:spChg chg="mod">
          <ac:chgData name="gerdo guppi" userId="1609f2edf293dcea" providerId="LiveId" clId="{C20D7597-BFE4-44FC-B4BB-0746264A48D3}" dt="2024-10-06T09:06:21.529" v="368" actId="27636"/>
          <ac:spMkLst>
            <pc:docMk/>
            <pc:sldMk cId="2759346328" sldId="261"/>
            <ac:spMk id="2" creationId="{DD2C17B6-7BCB-1D21-CE91-4449292A372B}"/>
          </ac:spMkLst>
        </pc:spChg>
        <pc:spChg chg="del">
          <ac:chgData name="gerdo guppi" userId="1609f2edf293dcea" providerId="LiveId" clId="{C20D7597-BFE4-44FC-B4BB-0746264A48D3}" dt="2024-10-06T09:05:50.173" v="363" actId="478"/>
          <ac:spMkLst>
            <pc:docMk/>
            <pc:sldMk cId="2759346328" sldId="261"/>
            <ac:spMk id="3" creationId="{85890959-5C91-7939-29D4-483735A390DF}"/>
          </ac:spMkLst>
        </pc:spChg>
        <pc:picChg chg="add mod">
          <ac:chgData name="gerdo guppi" userId="1609f2edf293dcea" providerId="LiveId" clId="{C20D7597-BFE4-44FC-B4BB-0746264A48D3}" dt="2024-10-06T09:06:32.810" v="372" actId="14100"/>
          <ac:picMkLst>
            <pc:docMk/>
            <pc:sldMk cId="2759346328" sldId="261"/>
            <ac:picMk id="4" creationId="{5DB0D4B7-7362-BDAA-F11A-DC75A54DF7E7}"/>
          </ac:picMkLst>
        </pc:picChg>
      </pc:sldChg>
      <pc:sldChg chg="addSp modSp new mod">
        <pc:chgData name="gerdo guppi" userId="1609f2edf293dcea" providerId="LiveId" clId="{C20D7597-BFE4-44FC-B4BB-0746264A48D3}" dt="2024-10-06T09:12:26.114" v="381" actId="14100"/>
        <pc:sldMkLst>
          <pc:docMk/>
          <pc:sldMk cId="2348844408" sldId="262"/>
        </pc:sldMkLst>
        <pc:spChg chg="mod">
          <ac:chgData name="gerdo guppi" userId="1609f2edf293dcea" providerId="LiveId" clId="{C20D7597-BFE4-44FC-B4BB-0746264A48D3}" dt="2024-10-06T09:08:36.683" v="375" actId="27636"/>
          <ac:spMkLst>
            <pc:docMk/>
            <pc:sldMk cId="2348844408" sldId="262"/>
            <ac:spMk id="2" creationId="{DBCDB5F7-0FD1-62F9-1685-6E63D4EEAAFF}"/>
          </ac:spMkLst>
        </pc:spChg>
        <pc:spChg chg="mod">
          <ac:chgData name="gerdo guppi" userId="1609f2edf293dcea" providerId="LiveId" clId="{C20D7597-BFE4-44FC-B4BB-0746264A48D3}" dt="2024-10-06T09:12:26.114" v="381" actId="14100"/>
          <ac:spMkLst>
            <pc:docMk/>
            <pc:sldMk cId="2348844408" sldId="262"/>
            <ac:spMk id="3" creationId="{6EB9843F-0A6D-5D8F-9F84-36B59BFD02FD}"/>
          </ac:spMkLst>
        </pc:spChg>
        <pc:picChg chg="add mod">
          <ac:chgData name="gerdo guppi" userId="1609f2edf293dcea" providerId="LiveId" clId="{C20D7597-BFE4-44FC-B4BB-0746264A48D3}" dt="2024-10-06T09:12:21.636" v="380" actId="1076"/>
          <ac:picMkLst>
            <pc:docMk/>
            <pc:sldMk cId="2348844408" sldId="262"/>
            <ac:picMk id="4" creationId="{7A9A61D8-D3A7-3C9C-D2F0-F70F1DC1B301}"/>
          </ac:picMkLst>
        </pc:picChg>
      </pc:sldChg>
      <pc:sldChg chg="modSp new mod">
        <pc:chgData name="gerdo guppi" userId="1609f2edf293dcea" providerId="LiveId" clId="{C20D7597-BFE4-44FC-B4BB-0746264A48D3}" dt="2024-10-06T09:14:15.167" v="385"/>
        <pc:sldMkLst>
          <pc:docMk/>
          <pc:sldMk cId="1755403177" sldId="263"/>
        </pc:sldMkLst>
        <pc:spChg chg="mod">
          <ac:chgData name="gerdo guppi" userId="1609f2edf293dcea" providerId="LiveId" clId="{C20D7597-BFE4-44FC-B4BB-0746264A48D3}" dt="2024-10-06T09:14:15.167" v="385"/>
          <ac:spMkLst>
            <pc:docMk/>
            <pc:sldMk cId="1755403177" sldId="263"/>
            <ac:spMk id="2" creationId="{7BF9A2D3-72CA-C9CC-CA64-2E4E72BA5F1D}"/>
          </ac:spMkLst>
        </pc:spChg>
      </pc:sldChg>
      <pc:sldChg chg="addSp modSp new mod">
        <pc:chgData name="gerdo guppi" userId="1609f2edf293dcea" providerId="LiveId" clId="{C20D7597-BFE4-44FC-B4BB-0746264A48D3}" dt="2024-10-06T09:21:20.807" v="499" actId="1076"/>
        <pc:sldMkLst>
          <pc:docMk/>
          <pc:sldMk cId="950749760" sldId="264"/>
        </pc:sldMkLst>
        <pc:spChg chg="mod">
          <ac:chgData name="gerdo guppi" userId="1609f2edf293dcea" providerId="LiveId" clId="{C20D7597-BFE4-44FC-B4BB-0746264A48D3}" dt="2024-10-06T09:19:23.226" v="482" actId="14100"/>
          <ac:spMkLst>
            <pc:docMk/>
            <pc:sldMk cId="950749760" sldId="264"/>
            <ac:spMk id="2" creationId="{857F8451-D807-9237-21CB-95A7A60ACB94}"/>
          </ac:spMkLst>
        </pc:spChg>
        <pc:spChg chg="mod">
          <ac:chgData name="gerdo guppi" userId="1609f2edf293dcea" providerId="LiveId" clId="{C20D7597-BFE4-44FC-B4BB-0746264A48D3}" dt="2024-10-06T09:19:11.828" v="477" actId="1076"/>
          <ac:spMkLst>
            <pc:docMk/>
            <pc:sldMk cId="950749760" sldId="264"/>
            <ac:spMk id="3" creationId="{7355D4F2-0AD8-5074-E679-40AA68F7C127}"/>
          </ac:spMkLst>
        </pc:spChg>
        <pc:spChg chg="add mod">
          <ac:chgData name="gerdo guppi" userId="1609f2edf293dcea" providerId="LiveId" clId="{C20D7597-BFE4-44FC-B4BB-0746264A48D3}" dt="2024-10-06T09:20:15.766" v="495" actId="14100"/>
          <ac:spMkLst>
            <pc:docMk/>
            <pc:sldMk cId="950749760" sldId="264"/>
            <ac:spMk id="6" creationId="{C13E7A92-5F7F-6942-6888-AA077A6EFA03}"/>
          </ac:spMkLst>
        </pc:spChg>
        <pc:spChg chg="add mod">
          <ac:chgData name="gerdo guppi" userId="1609f2edf293dcea" providerId="LiveId" clId="{C20D7597-BFE4-44FC-B4BB-0746264A48D3}" dt="2024-10-06T09:21:20.807" v="499" actId="1076"/>
          <ac:spMkLst>
            <pc:docMk/>
            <pc:sldMk cId="950749760" sldId="264"/>
            <ac:spMk id="9" creationId="{D53115DE-1DD3-5A1D-4F33-B6C3A29A236B}"/>
          </ac:spMkLst>
        </pc:spChg>
        <pc:picChg chg="add mod">
          <ac:chgData name="gerdo guppi" userId="1609f2edf293dcea" providerId="LiveId" clId="{C20D7597-BFE4-44FC-B4BB-0746264A48D3}" dt="2024-10-06T09:19:15" v="478" actId="14100"/>
          <ac:picMkLst>
            <pc:docMk/>
            <pc:sldMk cId="950749760" sldId="264"/>
            <ac:picMk id="4" creationId="{2965AAC7-B9BD-E1DF-5959-09638EA81D57}"/>
          </ac:picMkLst>
        </pc:picChg>
        <pc:picChg chg="add mod">
          <ac:chgData name="gerdo guppi" userId="1609f2edf293dcea" providerId="LiveId" clId="{C20D7597-BFE4-44FC-B4BB-0746264A48D3}" dt="2024-10-06T09:20:56.391" v="497" actId="1076"/>
          <ac:picMkLst>
            <pc:docMk/>
            <pc:sldMk cId="950749760" sldId="264"/>
            <ac:picMk id="7" creationId="{01BE616B-60A6-0218-2AAD-3EEE005E417F}"/>
          </ac:picMkLst>
        </pc:picChg>
      </pc:sldChg>
      <pc:sldChg chg="addSp modSp new mod">
        <pc:chgData name="gerdo guppi" userId="1609f2edf293dcea" providerId="LiveId" clId="{C20D7597-BFE4-44FC-B4BB-0746264A48D3}" dt="2024-10-06T09:24:12.839" v="518" actId="14100"/>
        <pc:sldMkLst>
          <pc:docMk/>
          <pc:sldMk cId="572467707" sldId="265"/>
        </pc:sldMkLst>
        <pc:spChg chg="mod">
          <ac:chgData name="gerdo guppi" userId="1609f2edf293dcea" providerId="LiveId" clId="{C20D7597-BFE4-44FC-B4BB-0746264A48D3}" dt="2024-10-06T09:21:56.643" v="502" actId="27636"/>
          <ac:spMkLst>
            <pc:docMk/>
            <pc:sldMk cId="572467707" sldId="265"/>
            <ac:spMk id="2" creationId="{B4F23E31-EF61-4355-6B19-70ABF5C07115}"/>
          </ac:spMkLst>
        </pc:spChg>
        <pc:spChg chg="mod">
          <ac:chgData name="gerdo guppi" userId="1609f2edf293dcea" providerId="LiveId" clId="{C20D7597-BFE4-44FC-B4BB-0746264A48D3}" dt="2024-10-06T09:22:15.443" v="504" actId="14100"/>
          <ac:spMkLst>
            <pc:docMk/>
            <pc:sldMk cId="572467707" sldId="265"/>
            <ac:spMk id="3" creationId="{D249E221-3131-F572-D124-B3B69628F311}"/>
          </ac:spMkLst>
        </pc:spChg>
        <pc:spChg chg="add mod">
          <ac:chgData name="gerdo guppi" userId="1609f2edf293dcea" providerId="LiveId" clId="{C20D7597-BFE4-44FC-B4BB-0746264A48D3}" dt="2024-10-06T09:23:22.103" v="514" actId="1076"/>
          <ac:spMkLst>
            <pc:docMk/>
            <pc:sldMk cId="572467707" sldId="265"/>
            <ac:spMk id="6" creationId="{E75650AF-9C9C-635D-D8A8-0473D19C8CC2}"/>
          </ac:spMkLst>
        </pc:spChg>
        <pc:picChg chg="add mod">
          <ac:chgData name="gerdo guppi" userId="1609f2edf293dcea" providerId="LiveId" clId="{C20D7597-BFE4-44FC-B4BB-0746264A48D3}" dt="2024-10-06T09:22:48.892" v="509" actId="14100"/>
          <ac:picMkLst>
            <pc:docMk/>
            <pc:sldMk cId="572467707" sldId="265"/>
            <ac:picMk id="4" creationId="{18FF5C83-578B-9D74-5A27-D168D0B80D87}"/>
          </ac:picMkLst>
        </pc:picChg>
        <pc:picChg chg="add mod">
          <ac:chgData name="gerdo guppi" userId="1609f2edf293dcea" providerId="LiveId" clId="{C20D7597-BFE4-44FC-B4BB-0746264A48D3}" dt="2024-10-06T09:24:12.839" v="518" actId="14100"/>
          <ac:picMkLst>
            <pc:docMk/>
            <pc:sldMk cId="572467707" sldId="265"/>
            <ac:picMk id="7" creationId="{79D98F03-1BC1-E747-04EE-E6AB887788F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19024808-CE43-490B-9259-42D35174F8A9}" type="datetimeFigureOut">
              <a:rPr lang="el-GR" smtClean="0"/>
              <a:t>6/10/2024</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C9118F0-683B-41AE-A488-EEA8293BAE7E}" type="slidenum">
              <a:rPr lang="el-GR" smtClean="0"/>
              <a:t>‹#›</a:t>
            </a:fld>
            <a:endParaRPr lang="el-GR"/>
          </a:p>
        </p:txBody>
      </p:sp>
    </p:spTree>
    <p:extLst>
      <p:ext uri="{BB962C8B-B14F-4D97-AF65-F5344CB8AC3E}">
        <p14:creationId xmlns:p14="http://schemas.microsoft.com/office/powerpoint/2010/main" val="2277789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9024808-CE43-490B-9259-42D35174F8A9}" type="datetimeFigureOut">
              <a:rPr lang="el-GR" smtClean="0"/>
              <a:t>6/10/2024</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9118F0-683B-41AE-A488-EEA8293BAE7E}" type="slidenum">
              <a:rPr lang="el-GR" smtClean="0"/>
              <a:t>‹#›</a:t>
            </a:fld>
            <a:endParaRPr lang="el-GR"/>
          </a:p>
        </p:txBody>
      </p:sp>
    </p:spTree>
    <p:extLst>
      <p:ext uri="{BB962C8B-B14F-4D97-AF65-F5344CB8AC3E}">
        <p14:creationId xmlns:p14="http://schemas.microsoft.com/office/powerpoint/2010/main" val="2735891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9024808-CE43-490B-9259-42D35174F8A9}" type="datetimeFigureOut">
              <a:rPr lang="el-GR" smtClean="0"/>
              <a:t>6/10/2024</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9118F0-683B-41AE-A488-EEA8293BAE7E}"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68343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19024808-CE43-490B-9259-42D35174F8A9}" type="datetimeFigureOut">
              <a:rPr lang="el-GR" smtClean="0"/>
              <a:t>6/10/2024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9118F0-683B-41AE-A488-EEA8293BAE7E}" type="slidenum">
              <a:rPr lang="el-GR" smtClean="0"/>
              <a:t>‹#›</a:t>
            </a:fld>
            <a:endParaRPr lang="el-GR"/>
          </a:p>
        </p:txBody>
      </p:sp>
    </p:spTree>
    <p:extLst>
      <p:ext uri="{BB962C8B-B14F-4D97-AF65-F5344CB8AC3E}">
        <p14:creationId xmlns:p14="http://schemas.microsoft.com/office/powerpoint/2010/main" val="3260744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19024808-CE43-490B-9259-42D35174F8A9}" type="datetimeFigureOut">
              <a:rPr lang="el-GR" smtClean="0"/>
              <a:t>6/10/2024</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9118F0-683B-41AE-A488-EEA8293BAE7E}"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19229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19024808-CE43-490B-9259-42D35174F8A9}" type="datetimeFigureOut">
              <a:rPr lang="el-GR" smtClean="0"/>
              <a:t>6/10/2024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9118F0-683B-41AE-A488-EEA8293BAE7E}" type="slidenum">
              <a:rPr lang="el-GR" smtClean="0"/>
              <a:t>‹#›</a:t>
            </a:fld>
            <a:endParaRPr lang="el-GR"/>
          </a:p>
        </p:txBody>
      </p:sp>
    </p:spTree>
    <p:extLst>
      <p:ext uri="{BB962C8B-B14F-4D97-AF65-F5344CB8AC3E}">
        <p14:creationId xmlns:p14="http://schemas.microsoft.com/office/powerpoint/2010/main" val="3758977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9024808-CE43-490B-9259-42D35174F8A9}" type="datetimeFigureOut">
              <a:rPr lang="el-GR" smtClean="0"/>
              <a:t>6/10/2024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9118F0-683B-41AE-A488-EEA8293BAE7E}" type="slidenum">
              <a:rPr lang="el-GR" smtClean="0"/>
              <a:t>‹#›</a:t>
            </a:fld>
            <a:endParaRPr lang="el-GR"/>
          </a:p>
        </p:txBody>
      </p:sp>
    </p:spTree>
    <p:extLst>
      <p:ext uri="{BB962C8B-B14F-4D97-AF65-F5344CB8AC3E}">
        <p14:creationId xmlns:p14="http://schemas.microsoft.com/office/powerpoint/2010/main" val="760475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9024808-CE43-490B-9259-42D35174F8A9}" type="datetimeFigureOut">
              <a:rPr lang="el-GR" smtClean="0"/>
              <a:t>6/10/2024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9118F0-683B-41AE-A488-EEA8293BAE7E}" type="slidenum">
              <a:rPr lang="el-GR" smtClean="0"/>
              <a:t>‹#›</a:t>
            </a:fld>
            <a:endParaRPr lang="el-GR"/>
          </a:p>
        </p:txBody>
      </p:sp>
    </p:spTree>
    <p:extLst>
      <p:ext uri="{BB962C8B-B14F-4D97-AF65-F5344CB8AC3E}">
        <p14:creationId xmlns:p14="http://schemas.microsoft.com/office/powerpoint/2010/main" val="2025672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9024808-CE43-490B-9259-42D35174F8A9}" type="datetimeFigureOut">
              <a:rPr lang="el-GR" smtClean="0"/>
              <a:t>6/10/2024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9118F0-683B-41AE-A488-EEA8293BAE7E}" type="slidenum">
              <a:rPr lang="el-GR" smtClean="0"/>
              <a:t>‹#›</a:t>
            </a:fld>
            <a:endParaRPr lang="el-GR"/>
          </a:p>
        </p:txBody>
      </p:sp>
    </p:spTree>
    <p:extLst>
      <p:ext uri="{BB962C8B-B14F-4D97-AF65-F5344CB8AC3E}">
        <p14:creationId xmlns:p14="http://schemas.microsoft.com/office/powerpoint/2010/main" val="378395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9024808-CE43-490B-9259-42D35174F8A9}" type="datetimeFigureOut">
              <a:rPr lang="el-GR" smtClean="0"/>
              <a:t>6/10/2024</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9118F0-683B-41AE-A488-EEA8293BAE7E}" type="slidenum">
              <a:rPr lang="el-GR" smtClean="0"/>
              <a:t>‹#›</a:t>
            </a:fld>
            <a:endParaRPr lang="el-GR"/>
          </a:p>
        </p:txBody>
      </p:sp>
    </p:spTree>
    <p:extLst>
      <p:ext uri="{BB962C8B-B14F-4D97-AF65-F5344CB8AC3E}">
        <p14:creationId xmlns:p14="http://schemas.microsoft.com/office/powerpoint/2010/main" val="137583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9024808-CE43-490B-9259-42D35174F8A9}" type="datetimeFigureOut">
              <a:rPr lang="el-GR" smtClean="0"/>
              <a:t>6/10/2024</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C9118F0-683B-41AE-A488-EEA8293BAE7E}" type="slidenum">
              <a:rPr lang="el-GR" smtClean="0"/>
              <a:t>‹#›</a:t>
            </a:fld>
            <a:endParaRPr lang="el-GR"/>
          </a:p>
        </p:txBody>
      </p:sp>
    </p:spTree>
    <p:extLst>
      <p:ext uri="{BB962C8B-B14F-4D97-AF65-F5344CB8AC3E}">
        <p14:creationId xmlns:p14="http://schemas.microsoft.com/office/powerpoint/2010/main" val="57016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9024808-CE43-490B-9259-42D35174F8A9}" type="datetimeFigureOut">
              <a:rPr lang="el-GR" smtClean="0"/>
              <a:t>6/10/2024</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C9118F0-683B-41AE-A488-EEA8293BAE7E}" type="slidenum">
              <a:rPr lang="el-GR" smtClean="0"/>
              <a:t>‹#›</a:t>
            </a:fld>
            <a:endParaRPr lang="el-GR"/>
          </a:p>
        </p:txBody>
      </p:sp>
    </p:spTree>
    <p:extLst>
      <p:ext uri="{BB962C8B-B14F-4D97-AF65-F5344CB8AC3E}">
        <p14:creationId xmlns:p14="http://schemas.microsoft.com/office/powerpoint/2010/main" val="2619071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9024808-CE43-490B-9259-42D35174F8A9}" type="datetimeFigureOut">
              <a:rPr lang="el-GR" smtClean="0"/>
              <a:t>6/10/2024</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C9118F0-683B-41AE-A488-EEA8293BAE7E}" type="slidenum">
              <a:rPr lang="el-GR" smtClean="0"/>
              <a:t>‹#›</a:t>
            </a:fld>
            <a:endParaRPr lang="el-GR"/>
          </a:p>
        </p:txBody>
      </p:sp>
    </p:spTree>
    <p:extLst>
      <p:ext uri="{BB962C8B-B14F-4D97-AF65-F5344CB8AC3E}">
        <p14:creationId xmlns:p14="http://schemas.microsoft.com/office/powerpoint/2010/main" val="348361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24808-CE43-490B-9259-42D35174F8A9}" type="datetimeFigureOut">
              <a:rPr lang="el-GR" smtClean="0"/>
              <a:t>6/10/2024</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C9118F0-683B-41AE-A488-EEA8293BAE7E}" type="slidenum">
              <a:rPr lang="el-GR" smtClean="0"/>
              <a:t>‹#›</a:t>
            </a:fld>
            <a:endParaRPr lang="el-GR"/>
          </a:p>
        </p:txBody>
      </p:sp>
    </p:spTree>
    <p:extLst>
      <p:ext uri="{BB962C8B-B14F-4D97-AF65-F5344CB8AC3E}">
        <p14:creationId xmlns:p14="http://schemas.microsoft.com/office/powerpoint/2010/main" val="29682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9024808-CE43-490B-9259-42D35174F8A9}" type="datetimeFigureOut">
              <a:rPr lang="el-GR" smtClean="0"/>
              <a:t>6/10/2024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C9118F0-683B-41AE-A488-EEA8293BAE7E}" type="slidenum">
              <a:rPr lang="el-GR" smtClean="0"/>
              <a:t>‹#›</a:t>
            </a:fld>
            <a:endParaRPr lang="el-GR"/>
          </a:p>
        </p:txBody>
      </p:sp>
    </p:spTree>
    <p:extLst>
      <p:ext uri="{BB962C8B-B14F-4D97-AF65-F5344CB8AC3E}">
        <p14:creationId xmlns:p14="http://schemas.microsoft.com/office/powerpoint/2010/main" val="2291289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9024808-CE43-490B-9259-42D35174F8A9}" type="datetimeFigureOut">
              <a:rPr lang="el-GR" smtClean="0"/>
              <a:t>6/10/2024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9118F0-683B-41AE-A488-EEA8293BAE7E}" type="slidenum">
              <a:rPr lang="el-GR" smtClean="0"/>
              <a:t>‹#›</a:t>
            </a:fld>
            <a:endParaRPr lang="el-GR"/>
          </a:p>
        </p:txBody>
      </p:sp>
    </p:spTree>
    <p:extLst>
      <p:ext uri="{BB962C8B-B14F-4D97-AF65-F5344CB8AC3E}">
        <p14:creationId xmlns:p14="http://schemas.microsoft.com/office/powerpoint/2010/main" val="105536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9024808-CE43-490B-9259-42D35174F8A9}" type="datetimeFigureOut">
              <a:rPr lang="el-GR" smtClean="0"/>
              <a:t>6/10/2024</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C9118F0-683B-41AE-A488-EEA8293BAE7E}" type="slidenum">
              <a:rPr lang="el-GR" smtClean="0"/>
              <a:t>‹#›</a:t>
            </a:fld>
            <a:endParaRPr lang="el-GR"/>
          </a:p>
        </p:txBody>
      </p:sp>
    </p:spTree>
    <p:extLst>
      <p:ext uri="{BB962C8B-B14F-4D97-AF65-F5344CB8AC3E}">
        <p14:creationId xmlns:p14="http://schemas.microsoft.com/office/powerpoint/2010/main" val="105261179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5782CA-BBDA-CC09-1BED-97A1045815DD}"/>
              </a:ext>
            </a:extLst>
          </p:cNvPr>
          <p:cNvSpPr>
            <a:spLocks noGrp="1"/>
          </p:cNvSpPr>
          <p:nvPr>
            <p:ph type="ctrTitle"/>
          </p:nvPr>
        </p:nvSpPr>
        <p:spPr/>
        <p:txBody>
          <a:bodyPr/>
          <a:lstStyle/>
          <a:p>
            <a:r>
              <a:rPr lang="el-GR" dirty="0"/>
              <a:t>Κεφάλαιο 2</a:t>
            </a:r>
          </a:p>
        </p:txBody>
      </p:sp>
      <p:sp>
        <p:nvSpPr>
          <p:cNvPr id="3" name="Υπότιτλος 2">
            <a:extLst>
              <a:ext uri="{FF2B5EF4-FFF2-40B4-BE49-F238E27FC236}">
                <a16:creationId xmlns:a16="http://schemas.microsoft.com/office/drawing/2014/main" id="{EDF408AC-60CA-7903-50B4-E745AA01DFCB}"/>
              </a:ext>
            </a:extLst>
          </p:cNvPr>
          <p:cNvSpPr>
            <a:spLocks noGrp="1"/>
          </p:cNvSpPr>
          <p:nvPr>
            <p:ph type="subTitle" idx="1"/>
          </p:nvPr>
        </p:nvSpPr>
        <p:spPr/>
        <p:txBody>
          <a:bodyPr/>
          <a:lstStyle/>
          <a:p>
            <a:r>
              <a:rPr lang="el-GR" dirty="0">
                <a:solidFill>
                  <a:schemeClr val="tx1"/>
                </a:solidFill>
              </a:rPr>
              <a:t>Από τις Γεωγραφικές Ανακαλύψεις</a:t>
            </a:r>
          </a:p>
          <a:p>
            <a:r>
              <a:rPr lang="el-GR" dirty="0">
                <a:solidFill>
                  <a:schemeClr val="tx1"/>
                </a:solidFill>
              </a:rPr>
              <a:t>στο Διαφωτισμό</a:t>
            </a:r>
          </a:p>
        </p:txBody>
      </p:sp>
      <p:pic>
        <p:nvPicPr>
          <p:cNvPr id="4" name="Εικόνα 3">
            <a:extLst>
              <a:ext uri="{FF2B5EF4-FFF2-40B4-BE49-F238E27FC236}">
                <a16:creationId xmlns:a16="http://schemas.microsoft.com/office/drawing/2014/main" id="{F32E1DF0-CE03-E1E0-8636-B540136CD6DB}"/>
              </a:ext>
            </a:extLst>
          </p:cNvPr>
          <p:cNvPicPr>
            <a:picLocks noChangeAspect="1"/>
          </p:cNvPicPr>
          <p:nvPr/>
        </p:nvPicPr>
        <p:blipFill>
          <a:blip r:embed="rId2"/>
          <a:stretch>
            <a:fillRect/>
          </a:stretch>
        </p:blipFill>
        <p:spPr>
          <a:xfrm>
            <a:off x="6634383" y="0"/>
            <a:ext cx="5557617" cy="4234375"/>
          </a:xfrm>
          <a:prstGeom prst="rect">
            <a:avLst/>
          </a:prstGeom>
        </p:spPr>
      </p:pic>
    </p:spTree>
    <p:extLst>
      <p:ext uri="{BB962C8B-B14F-4D97-AF65-F5344CB8AC3E}">
        <p14:creationId xmlns:p14="http://schemas.microsoft.com/office/powerpoint/2010/main" val="1435678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F23E31-EF61-4355-6B19-70ABF5C07115}"/>
              </a:ext>
            </a:extLst>
          </p:cNvPr>
          <p:cNvSpPr>
            <a:spLocks noGrp="1"/>
          </p:cNvSpPr>
          <p:nvPr>
            <p:ph type="title"/>
          </p:nvPr>
        </p:nvSpPr>
        <p:spPr/>
        <p:txBody>
          <a:bodyPr>
            <a:normAutofit fontScale="90000"/>
          </a:bodyPr>
          <a:lstStyle/>
          <a:p>
            <a:r>
              <a:rPr lang="el-GR" dirty="0"/>
              <a:t>Την εποχή του Διαφωτισμού αναπτύχθηκαν και οι φυσικές επιστήμες.</a:t>
            </a:r>
          </a:p>
        </p:txBody>
      </p:sp>
      <p:sp>
        <p:nvSpPr>
          <p:cNvPr id="3" name="Θέση περιεχομένου 2">
            <a:extLst>
              <a:ext uri="{FF2B5EF4-FFF2-40B4-BE49-F238E27FC236}">
                <a16:creationId xmlns:a16="http://schemas.microsoft.com/office/drawing/2014/main" id="{D249E221-3131-F572-D124-B3B69628F311}"/>
              </a:ext>
            </a:extLst>
          </p:cNvPr>
          <p:cNvSpPr>
            <a:spLocks noGrp="1"/>
          </p:cNvSpPr>
          <p:nvPr>
            <p:ph idx="1"/>
          </p:nvPr>
        </p:nvSpPr>
        <p:spPr>
          <a:xfrm>
            <a:off x="2589212" y="2133600"/>
            <a:ext cx="4233619" cy="3777622"/>
          </a:xfrm>
        </p:spPr>
        <p:txBody>
          <a:bodyPr/>
          <a:lstStyle/>
          <a:p>
            <a:r>
              <a:rPr lang="el-GR" dirty="0"/>
              <a:t>ο Βόλτα κατασκεύασε την πρώτη μπαταρία. </a:t>
            </a:r>
          </a:p>
        </p:txBody>
      </p:sp>
      <p:pic>
        <p:nvPicPr>
          <p:cNvPr id="4" name="Εικόνα 3">
            <a:extLst>
              <a:ext uri="{FF2B5EF4-FFF2-40B4-BE49-F238E27FC236}">
                <a16:creationId xmlns:a16="http://schemas.microsoft.com/office/drawing/2014/main" id="{18FF5C83-578B-9D74-5A27-D168D0B80D87}"/>
              </a:ext>
            </a:extLst>
          </p:cNvPr>
          <p:cNvPicPr>
            <a:picLocks noChangeAspect="1"/>
          </p:cNvPicPr>
          <p:nvPr/>
        </p:nvPicPr>
        <p:blipFill>
          <a:blip r:embed="rId2"/>
          <a:stretch>
            <a:fillRect/>
          </a:stretch>
        </p:blipFill>
        <p:spPr>
          <a:xfrm>
            <a:off x="2841674" y="3429000"/>
            <a:ext cx="3671667" cy="2710822"/>
          </a:xfrm>
          <a:prstGeom prst="rect">
            <a:avLst/>
          </a:prstGeom>
        </p:spPr>
      </p:pic>
      <p:sp>
        <p:nvSpPr>
          <p:cNvPr id="6" name="TextBox 5">
            <a:extLst>
              <a:ext uri="{FF2B5EF4-FFF2-40B4-BE49-F238E27FC236}">
                <a16:creationId xmlns:a16="http://schemas.microsoft.com/office/drawing/2014/main" id="{E75650AF-9C9C-635D-D8A8-0473D19C8CC2}"/>
              </a:ext>
            </a:extLst>
          </p:cNvPr>
          <p:cNvSpPr txBox="1"/>
          <p:nvPr/>
        </p:nvSpPr>
        <p:spPr>
          <a:xfrm>
            <a:off x="6822831" y="2133600"/>
            <a:ext cx="3981157" cy="646331"/>
          </a:xfrm>
          <a:prstGeom prst="rect">
            <a:avLst/>
          </a:prstGeom>
          <a:noFill/>
        </p:spPr>
        <p:txBody>
          <a:bodyPr wrap="square">
            <a:spAutoFit/>
          </a:bodyPr>
          <a:lstStyle/>
          <a:p>
            <a:r>
              <a:rPr lang="el-GR" dirty="0"/>
              <a:t>Ο </a:t>
            </a:r>
            <a:r>
              <a:rPr lang="el-GR" dirty="0" err="1"/>
              <a:t>Νεύτων</a:t>
            </a:r>
            <a:r>
              <a:rPr lang="el-GR" dirty="0"/>
              <a:t> ανακάλυψε το νόμο της βαρύτητας.</a:t>
            </a:r>
          </a:p>
        </p:txBody>
      </p:sp>
      <p:pic>
        <p:nvPicPr>
          <p:cNvPr id="7" name="Εικόνα 6">
            <a:extLst>
              <a:ext uri="{FF2B5EF4-FFF2-40B4-BE49-F238E27FC236}">
                <a16:creationId xmlns:a16="http://schemas.microsoft.com/office/drawing/2014/main" id="{79D98F03-1BC1-E747-04EE-E6AB887788F4}"/>
              </a:ext>
            </a:extLst>
          </p:cNvPr>
          <p:cNvPicPr>
            <a:picLocks noChangeAspect="1"/>
          </p:cNvPicPr>
          <p:nvPr/>
        </p:nvPicPr>
        <p:blipFill>
          <a:blip r:embed="rId3"/>
          <a:stretch>
            <a:fillRect/>
          </a:stretch>
        </p:blipFill>
        <p:spPr>
          <a:xfrm>
            <a:off x="7048768" y="3429000"/>
            <a:ext cx="3755220" cy="2669806"/>
          </a:xfrm>
          <a:prstGeom prst="rect">
            <a:avLst/>
          </a:prstGeom>
        </p:spPr>
      </p:pic>
    </p:spTree>
    <p:extLst>
      <p:ext uri="{BB962C8B-B14F-4D97-AF65-F5344CB8AC3E}">
        <p14:creationId xmlns:p14="http://schemas.microsoft.com/office/powerpoint/2010/main" val="572467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78ECC3-6245-7DB8-FFB3-AF730DC4507D}"/>
              </a:ext>
            </a:extLst>
          </p:cNvPr>
          <p:cNvSpPr>
            <a:spLocks noGrp="1"/>
          </p:cNvSpPr>
          <p:nvPr>
            <p:ph type="title"/>
          </p:nvPr>
        </p:nvSpPr>
        <p:spPr/>
        <p:txBody>
          <a:bodyPr/>
          <a:lstStyle/>
          <a:p>
            <a:r>
              <a:rPr lang="el-GR" dirty="0"/>
              <a:t>Ο Βαρθολομαίος </a:t>
            </a:r>
            <a:r>
              <a:rPr lang="el-GR" dirty="0" err="1"/>
              <a:t>Ντιάζ</a:t>
            </a:r>
            <a:r>
              <a:rPr lang="el-GR" dirty="0"/>
              <a:t> ανακάλυψε το Ακρωτήριο της Καλής Ελπίδας</a:t>
            </a:r>
          </a:p>
        </p:txBody>
      </p:sp>
      <p:sp>
        <p:nvSpPr>
          <p:cNvPr id="3" name="Θέση περιεχομένου 2">
            <a:extLst>
              <a:ext uri="{FF2B5EF4-FFF2-40B4-BE49-F238E27FC236}">
                <a16:creationId xmlns:a16="http://schemas.microsoft.com/office/drawing/2014/main" id="{DC61ADD2-D444-FFFC-9917-4BCF9EF7EB51}"/>
              </a:ext>
            </a:extLst>
          </p:cNvPr>
          <p:cNvSpPr>
            <a:spLocks noGrp="1"/>
          </p:cNvSpPr>
          <p:nvPr>
            <p:ph idx="1"/>
          </p:nvPr>
        </p:nvSpPr>
        <p:spPr>
          <a:xfrm>
            <a:off x="4986884" y="2133600"/>
            <a:ext cx="6517728" cy="3777622"/>
          </a:xfrm>
        </p:spPr>
        <p:txBody>
          <a:bodyPr/>
          <a:lstStyle/>
          <a:p>
            <a:r>
              <a:rPr lang="el-GR" dirty="0"/>
              <a:t>Ο Βαρθολομαίος </a:t>
            </a:r>
            <a:r>
              <a:rPr lang="el-GR" dirty="0" err="1"/>
              <a:t>Ντιάζ</a:t>
            </a:r>
            <a:r>
              <a:rPr lang="el-GR" dirty="0"/>
              <a:t> ταξίδεψε από την </a:t>
            </a:r>
            <a:r>
              <a:rPr lang="el-GR" dirty="0" err="1"/>
              <a:t>πορτογάλία</a:t>
            </a:r>
            <a:r>
              <a:rPr lang="el-GR" dirty="0"/>
              <a:t> στο Ακρωτήριο της Καλής Ελπίδας, το νοτιότερο άκρο της Αφρικής, που βρίσκεται στη χώρα που σήμερα λέγεται Νότιος Αφρική.</a:t>
            </a:r>
          </a:p>
        </p:txBody>
      </p:sp>
      <p:pic>
        <p:nvPicPr>
          <p:cNvPr id="4" name="Εικόνα 3">
            <a:extLst>
              <a:ext uri="{FF2B5EF4-FFF2-40B4-BE49-F238E27FC236}">
                <a16:creationId xmlns:a16="http://schemas.microsoft.com/office/drawing/2014/main" id="{73B0572E-E891-A822-955F-A3DAEE5E721F}"/>
              </a:ext>
            </a:extLst>
          </p:cNvPr>
          <p:cNvPicPr>
            <a:picLocks noChangeAspect="1"/>
          </p:cNvPicPr>
          <p:nvPr/>
        </p:nvPicPr>
        <p:blipFill>
          <a:blip r:embed="rId2"/>
          <a:stretch>
            <a:fillRect/>
          </a:stretch>
        </p:blipFill>
        <p:spPr>
          <a:xfrm>
            <a:off x="1538834" y="2133600"/>
            <a:ext cx="3448050" cy="4314825"/>
          </a:xfrm>
          <a:prstGeom prst="rect">
            <a:avLst/>
          </a:prstGeom>
        </p:spPr>
      </p:pic>
    </p:spTree>
    <p:extLst>
      <p:ext uri="{BB962C8B-B14F-4D97-AF65-F5344CB8AC3E}">
        <p14:creationId xmlns:p14="http://schemas.microsoft.com/office/powerpoint/2010/main" val="999885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0B413D-7F64-5DF1-F319-F9B771ADD18D}"/>
              </a:ext>
            </a:extLst>
          </p:cNvPr>
          <p:cNvSpPr>
            <a:spLocks noGrp="1"/>
          </p:cNvSpPr>
          <p:nvPr>
            <p:ph type="title"/>
          </p:nvPr>
        </p:nvSpPr>
        <p:spPr/>
        <p:txBody>
          <a:bodyPr/>
          <a:lstStyle/>
          <a:p>
            <a:r>
              <a:rPr lang="el-GR" dirty="0"/>
              <a:t>Ο Βάσκο Ντα Γκάμα </a:t>
            </a:r>
            <a:r>
              <a:rPr lang="el-GR" dirty="0" err="1"/>
              <a:t>διέπλευσε</a:t>
            </a:r>
            <a:r>
              <a:rPr lang="el-GR" dirty="0"/>
              <a:t> τον Ινδικό Ωκεανό</a:t>
            </a:r>
          </a:p>
        </p:txBody>
      </p:sp>
      <p:sp>
        <p:nvSpPr>
          <p:cNvPr id="3" name="Θέση περιεχομένου 2">
            <a:extLst>
              <a:ext uri="{FF2B5EF4-FFF2-40B4-BE49-F238E27FC236}">
                <a16:creationId xmlns:a16="http://schemas.microsoft.com/office/drawing/2014/main" id="{7B9747EB-F683-F651-A05F-2A5ACFCE0C55}"/>
              </a:ext>
            </a:extLst>
          </p:cNvPr>
          <p:cNvSpPr>
            <a:spLocks noGrp="1"/>
          </p:cNvSpPr>
          <p:nvPr>
            <p:ph idx="1"/>
          </p:nvPr>
        </p:nvSpPr>
        <p:spPr>
          <a:xfrm>
            <a:off x="6096000" y="2133600"/>
            <a:ext cx="5408612" cy="3777622"/>
          </a:xfrm>
        </p:spPr>
        <p:txBody>
          <a:bodyPr/>
          <a:lstStyle/>
          <a:p>
            <a:r>
              <a:rPr lang="el-GR" dirty="0"/>
              <a:t>Ο Βάσκο ντα Γκάμα (</a:t>
            </a:r>
            <a:r>
              <a:rPr lang="el-GR" dirty="0" err="1"/>
              <a:t>Vasco</a:t>
            </a:r>
            <a:r>
              <a:rPr lang="el-GR" dirty="0"/>
              <a:t> </a:t>
            </a:r>
            <a:r>
              <a:rPr lang="el-GR" dirty="0" err="1"/>
              <a:t>da</a:t>
            </a:r>
            <a:r>
              <a:rPr lang="el-GR" dirty="0"/>
              <a:t> </a:t>
            </a:r>
            <a:r>
              <a:rPr lang="el-GR" dirty="0" err="1"/>
              <a:t>Gama</a:t>
            </a:r>
            <a:r>
              <a:rPr lang="el-GR" dirty="0"/>
              <a:t>) ήταν μεγάλος Πορτογάλος θαλασσοπόρος, ο οποίος πρώτος συνέδεσε θαλάσσια την Ευρώπη με την Ινδία πραγματοποιώντας τον </a:t>
            </a:r>
            <a:r>
              <a:rPr lang="el-GR" dirty="0" err="1"/>
              <a:t>περίπλου</a:t>
            </a:r>
            <a:r>
              <a:rPr lang="el-GR" dirty="0"/>
              <a:t> της Αφρικής.</a:t>
            </a:r>
          </a:p>
          <a:p>
            <a:endParaRPr lang="el-GR" dirty="0"/>
          </a:p>
        </p:txBody>
      </p:sp>
      <p:pic>
        <p:nvPicPr>
          <p:cNvPr id="4" name="Εικόνα 3">
            <a:extLst>
              <a:ext uri="{FF2B5EF4-FFF2-40B4-BE49-F238E27FC236}">
                <a16:creationId xmlns:a16="http://schemas.microsoft.com/office/drawing/2014/main" id="{38808DDE-F28B-A371-67A2-8D84019CD2D9}"/>
              </a:ext>
            </a:extLst>
          </p:cNvPr>
          <p:cNvPicPr>
            <a:picLocks noChangeAspect="1"/>
          </p:cNvPicPr>
          <p:nvPr/>
        </p:nvPicPr>
        <p:blipFill>
          <a:blip r:embed="rId2"/>
          <a:stretch>
            <a:fillRect/>
          </a:stretch>
        </p:blipFill>
        <p:spPr>
          <a:xfrm>
            <a:off x="2266638" y="2226948"/>
            <a:ext cx="3581400" cy="3590925"/>
          </a:xfrm>
          <a:prstGeom prst="rect">
            <a:avLst/>
          </a:prstGeom>
        </p:spPr>
      </p:pic>
    </p:spTree>
    <p:extLst>
      <p:ext uri="{BB962C8B-B14F-4D97-AF65-F5344CB8AC3E}">
        <p14:creationId xmlns:p14="http://schemas.microsoft.com/office/powerpoint/2010/main" val="132285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186B13-BBE1-E62F-EB5E-97C6942C156C}"/>
              </a:ext>
            </a:extLst>
          </p:cNvPr>
          <p:cNvSpPr>
            <a:spLocks noGrp="1"/>
          </p:cNvSpPr>
          <p:nvPr>
            <p:ph type="title"/>
          </p:nvPr>
        </p:nvSpPr>
        <p:spPr/>
        <p:txBody>
          <a:bodyPr>
            <a:normAutofit fontScale="90000"/>
          </a:bodyPr>
          <a:lstStyle/>
          <a:p>
            <a:r>
              <a:rPr lang="el-GR" dirty="0"/>
              <a:t>Ο Μαγγελάνος πραγματοποίησε τον πρώτο </a:t>
            </a:r>
            <a:r>
              <a:rPr lang="el-GR" dirty="0" err="1"/>
              <a:t>περίπλου</a:t>
            </a:r>
            <a:r>
              <a:rPr lang="el-GR" dirty="0"/>
              <a:t> της γης, αποδεικνύοντας τη σφαιρικότητά της</a:t>
            </a:r>
          </a:p>
        </p:txBody>
      </p:sp>
      <p:pic>
        <p:nvPicPr>
          <p:cNvPr id="4" name="Εικόνα 3">
            <a:extLst>
              <a:ext uri="{FF2B5EF4-FFF2-40B4-BE49-F238E27FC236}">
                <a16:creationId xmlns:a16="http://schemas.microsoft.com/office/drawing/2014/main" id="{F0E7ED84-C75E-2350-E8DC-76048A490A68}"/>
              </a:ext>
            </a:extLst>
          </p:cNvPr>
          <p:cNvPicPr>
            <a:picLocks noChangeAspect="1"/>
          </p:cNvPicPr>
          <p:nvPr/>
        </p:nvPicPr>
        <p:blipFill>
          <a:blip r:embed="rId2"/>
          <a:stretch>
            <a:fillRect/>
          </a:stretch>
        </p:blipFill>
        <p:spPr>
          <a:xfrm>
            <a:off x="2589212" y="2133600"/>
            <a:ext cx="7286625" cy="4229100"/>
          </a:xfrm>
          <a:prstGeom prst="rect">
            <a:avLst/>
          </a:prstGeom>
        </p:spPr>
      </p:pic>
    </p:spTree>
    <p:extLst>
      <p:ext uri="{BB962C8B-B14F-4D97-AF65-F5344CB8AC3E}">
        <p14:creationId xmlns:p14="http://schemas.microsoft.com/office/powerpoint/2010/main" val="185120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C3BBEB-7E46-4167-160F-7E6550FBEA58}"/>
              </a:ext>
            </a:extLst>
          </p:cNvPr>
          <p:cNvSpPr>
            <a:spLocks noGrp="1"/>
          </p:cNvSpPr>
          <p:nvPr>
            <p:ph type="title"/>
          </p:nvPr>
        </p:nvSpPr>
        <p:spPr/>
        <p:txBody>
          <a:bodyPr/>
          <a:lstStyle/>
          <a:p>
            <a:r>
              <a:rPr lang="el-GR" dirty="0"/>
              <a:t>Ο Χριστόφορος Κολόμβος ανακάλυψε την Αμερική.</a:t>
            </a:r>
          </a:p>
        </p:txBody>
      </p:sp>
      <p:sp>
        <p:nvSpPr>
          <p:cNvPr id="3" name="Θέση περιεχομένου 2">
            <a:extLst>
              <a:ext uri="{FF2B5EF4-FFF2-40B4-BE49-F238E27FC236}">
                <a16:creationId xmlns:a16="http://schemas.microsoft.com/office/drawing/2014/main" id="{124ED68B-7028-25F4-7370-FE993ED9853C}"/>
              </a:ext>
            </a:extLst>
          </p:cNvPr>
          <p:cNvSpPr>
            <a:spLocks noGrp="1"/>
          </p:cNvSpPr>
          <p:nvPr>
            <p:ph idx="1"/>
          </p:nvPr>
        </p:nvSpPr>
        <p:spPr>
          <a:xfrm>
            <a:off x="6096000" y="2133599"/>
            <a:ext cx="5408611" cy="4038599"/>
          </a:xfrm>
        </p:spPr>
        <p:txBody>
          <a:bodyPr/>
          <a:lstStyle/>
          <a:p>
            <a:r>
              <a:rPr lang="el-GR" dirty="0"/>
              <a:t>Ο Χριστόφορος Κολόμβος παρουσίασε ένα πρωτότυπο σχέδιο υποστηρίζοντας ότι θα μπορούσε να φτάσει κανείς στην Ανατολή, όχι πλέοντας ανατολικά, όπως έκαναν μέχρι τότε οι Πορτογάλοι, αλλά ταξιδεύοντας δυτικά. Όταν έφτασε στην Αμερική, πίστεψε ότι βρέθηκε στις Ινδίες, καθώς οι άνθρωποι που αντίκρισε ήταν σκουρόχρωμοι. Όποτε αναφερόταν σε αυτούς τους ονόμαζε, εκφραζόμενος πολύ ελεύθερα, Ινδιάνους. </a:t>
            </a:r>
          </a:p>
        </p:txBody>
      </p:sp>
      <p:pic>
        <p:nvPicPr>
          <p:cNvPr id="4" name="Εικόνα 3">
            <a:extLst>
              <a:ext uri="{FF2B5EF4-FFF2-40B4-BE49-F238E27FC236}">
                <a16:creationId xmlns:a16="http://schemas.microsoft.com/office/drawing/2014/main" id="{2A81E84F-9892-B3DC-8B91-C19359E36BCA}"/>
              </a:ext>
            </a:extLst>
          </p:cNvPr>
          <p:cNvPicPr>
            <a:picLocks noChangeAspect="1"/>
          </p:cNvPicPr>
          <p:nvPr/>
        </p:nvPicPr>
        <p:blipFill>
          <a:blip r:embed="rId2"/>
          <a:stretch>
            <a:fillRect/>
          </a:stretch>
        </p:blipFill>
        <p:spPr>
          <a:xfrm>
            <a:off x="1398270" y="2133600"/>
            <a:ext cx="4524228" cy="4038600"/>
          </a:xfrm>
          <a:prstGeom prst="rect">
            <a:avLst/>
          </a:prstGeom>
        </p:spPr>
      </p:pic>
    </p:spTree>
    <p:extLst>
      <p:ext uri="{BB962C8B-B14F-4D97-AF65-F5344CB8AC3E}">
        <p14:creationId xmlns:p14="http://schemas.microsoft.com/office/powerpoint/2010/main" val="3348021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2C17B6-7BCB-1D21-CE91-4449292A372B}"/>
              </a:ext>
            </a:extLst>
          </p:cNvPr>
          <p:cNvSpPr>
            <a:spLocks noGrp="1"/>
          </p:cNvSpPr>
          <p:nvPr>
            <p:ph type="title"/>
          </p:nvPr>
        </p:nvSpPr>
        <p:spPr>
          <a:xfrm>
            <a:off x="2592925" y="624109"/>
            <a:ext cx="9599075" cy="4974833"/>
          </a:xfrm>
        </p:spPr>
        <p:txBody>
          <a:bodyPr>
            <a:normAutofit/>
          </a:bodyPr>
          <a:lstStyle/>
          <a:p>
            <a:r>
              <a:rPr lang="el-GR" sz="2400" dirty="0"/>
              <a:t>Στην Ευρώπη έφτασαν νέα είδη διατροφής αλλά και πολύτιμα μέταλλα. Οι Ευρωπαίοι ίδρυσαν αποικίες στις νέες περιοχές. Εκεί ήρθαν σε επαφή με τους πολιτισμούς αρχαίων λαών, όπως οι Ίνκας και οι Αζτέκοι, αλλά ελάχιστα επηρεάστηκαν από αυτούς. Συχνά οι νέοι κάτοικοι αντιμετώπισαν με περιφρόνηση τους ιθαγενείς και τους εκμεταλλεύθηκαν. Η δουλεία, ιδιαίτερα στις αποικίες, αποτέλεσε την πιο αρνητική συνέπεια των Ανακαλύψεων.</a:t>
            </a:r>
          </a:p>
        </p:txBody>
      </p:sp>
      <p:pic>
        <p:nvPicPr>
          <p:cNvPr id="4" name="Εικόνα 3">
            <a:extLst>
              <a:ext uri="{FF2B5EF4-FFF2-40B4-BE49-F238E27FC236}">
                <a16:creationId xmlns:a16="http://schemas.microsoft.com/office/drawing/2014/main" id="{5DB0D4B7-7362-BDAA-F11A-DC75A54DF7E7}"/>
              </a:ext>
            </a:extLst>
          </p:cNvPr>
          <p:cNvPicPr>
            <a:picLocks noChangeAspect="1"/>
          </p:cNvPicPr>
          <p:nvPr/>
        </p:nvPicPr>
        <p:blipFill>
          <a:blip r:embed="rId2"/>
          <a:stretch>
            <a:fillRect/>
          </a:stretch>
        </p:blipFill>
        <p:spPr>
          <a:xfrm>
            <a:off x="2286000" y="3742006"/>
            <a:ext cx="9599074" cy="2855742"/>
          </a:xfrm>
          <a:prstGeom prst="rect">
            <a:avLst/>
          </a:prstGeom>
        </p:spPr>
      </p:pic>
    </p:spTree>
    <p:extLst>
      <p:ext uri="{BB962C8B-B14F-4D97-AF65-F5344CB8AC3E}">
        <p14:creationId xmlns:p14="http://schemas.microsoft.com/office/powerpoint/2010/main" val="275934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CDB5F7-0FD1-62F9-1685-6E63D4EEAAFF}"/>
              </a:ext>
            </a:extLst>
          </p:cNvPr>
          <p:cNvSpPr>
            <a:spLocks noGrp="1"/>
          </p:cNvSpPr>
          <p:nvPr>
            <p:ph type="title"/>
          </p:nvPr>
        </p:nvSpPr>
        <p:spPr/>
        <p:txBody>
          <a:bodyPr>
            <a:normAutofit fontScale="90000"/>
          </a:bodyPr>
          <a:lstStyle/>
          <a:p>
            <a:r>
              <a:rPr lang="el-GR" dirty="0"/>
              <a:t>Την ίδια εποχή στο εσωτερικό της Ευρώπης η ραγδαία ανάπτυξη του εμπορίου οδήγησε στη γέννηση του Καπιταλισμού. Ιδρύθηκαν νέες τράπεζες καθώς και βιοτεχνικές επιχειρήσεις που ανταγωνίζονταν μεταξύ τους.</a:t>
            </a:r>
          </a:p>
        </p:txBody>
      </p:sp>
      <p:sp>
        <p:nvSpPr>
          <p:cNvPr id="3" name="Θέση περιεχομένου 2">
            <a:extLst>
              <a:ext uri="{FF2B5EF4-FFF2-40B4-BE49-F238E27FC236}">
                <a16:creationId xmlns:a16="http://schemas.microsoft.com/office/drawing/2014/main" id="{6EB9843F-0A6D-5D8F-9F84-36B59BFD02FD}"/>
              </a:ext>
            </a:extLst>
          </p:cNvPr>
          <p:cNvSpPr>
            <a:spLocks noGrp="1"/>
          </p:cNvSpPr>
          <p:nvPr>
            <p:ph idx="1"/>
          </p:nvPr>
        </p:nvSpPr>
        <p:spPr>
          <a:xfrm>
            <a:off x="2585499" y="3892061"/>
            <a:ext cx="3773098" cy="2819401"/>
          </a:xfrm>
        </p:spPr>
        <p:txBody>
          <a:bodyPr/>
          <a:lstStyle/>
          <a:p>
            <a:r>
              <a:rPr lang="el-GR" dirty="0"/>
              <a:t>το πολιτικό και οικονομικό σύστημα όπου βασικό οικονομικό παράγοντα αποτελεί το ιδιωτικό κεφάλαιο</a:t>
            </a:r>
          </a:p>
        </p:txBody>
      </p:sp>
      <p:pic>
        <p:nvPicPr>
          <p:cNvPr id="4" name="Εικόνα 3">
            <a:extLst>
              <a:ext uri="{FF2B5EF4-FFF2-40B4-BE49-F238E27FC236}">
                <a16:creationId xmlns:a16="http://schemas.microsoft.com/office/drawing/2014/main" id="{7A9A61D8-D3A7-3C9C-D2F0-F70F1DC1B301}"/>
              </a:ext>
            </a:extLst>
          </p:cNvPr>
          <p:cNvPicPr>
            <a:picLocks noChangeAspect="1"/>
          </p:cNvPicPr>
          <p:nvPr/>
        </p:nvPicPr>
        <p:blipFill>
          <a:blip r:embed="rId2"/>
          <a:stretch>
            <a:fillRect/>
          </a:stretch>
        </p:blipFill>
        <p:spPr>
          <a:xfrm>
            <a:off x="6624099" y="3368187"/>
            <a:ext cx="4876800" cy="3343275"/>
          </a:xfrm>
          <a:prstGeom prst="rect">
            <a:avLst/>
          </a:prstGeom>
        </p:spPr>
      </p:pic>
    </p:spTree>
    <p:extLst>
      <p:ext uri="{BB962C8B-B14F-4D97-AF65-F5344CB8AC3E}">
        <p14:creationId xmlns:p14="http://schemas.microsoft.com/office/powerpoint/2010/main" val="2348844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F9A2D3-72CA-C9CC-CA64-2E4E72BA5F1D}"/>
              </a:ext>
            </a:extLst>
          </p:cNvPr>
          <p:cNvSpPr>
            <a:spLocks noGrp="1"/>
          </p:cNvSpPr>
          <p:nvPr>
            <p:ph type="title"/>
          </p:nvPr>
        </p:nvSpPr>
        <p:spPr/>
        <p:txBody>
          <a:bodyPr>
            <a:normAutofit fontScale="90000"/>
          </a:bodyPr>
          <a:lstStyle/>
          <a:p>
            <a:r>
              <a:rPr lang="el-GR" dirty="0"/>
              <a:t>Οι αλλαγές που συντελέστηκαν στην Ευρώπη, εκφράστηκαν κατά τον 18ο αιώνα με το πνευματικό κίνημα του Διαφωτισμού. Οι εκφραστές του, αμφισβητώντας τις προλήψεις και τις δεισιδαιμονίες, έδωσαν έμφαση στο φωτισμό του ανθρώπου μέσω της παιδείας, προκειμένου να κατανοήσει τα δικαιώματά του.</a:t>
            </a:r>
          </a:p>
        </p:txBody>
      </p:sp>
      <p:sp>
        <p:nvSpPr>
          <p:cNvPr id="3" name="Θέση περιεχομένου 2">
            <a:extLst>
              <a:ext uri="{FF2B5EF4-FFF2-40B4-BE49-F238E27FC236}">
                <a16:creationId xmlns:a16="http://schemas.microsoft.com/office/drawing/2014/main" id="{E404482A-BF08-EABC-685F-F945A9E86569}"/>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1755403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7F8451-D807-9237-21CB-95A7A60ACB94}"/>
              </a:ext>
            </a:extLst>
          </p:cNvPr>
          <p:cNvSpPr>
            <a:spLocks noGrp="1"/>
          </p:cNvSpPr>
          <p:nvPr>
            <p:ph type="title"/>
          </p:nvPr>
        </p:nvSpPr>
        <p:spPr>
          <a:xfrm>
            <a:off x="2354165" y="219075"/>
            <a:ext cx="2940148" cy="1685925"/>
          </a:xfrm>
        </p:spPr>
        <p:txBody>
          <a:bodyPr>
            <a:normAutofit fontScale="90000"/>
          </a:bodyPr>
          <a:lstStyle/>
          <a:p>
            <a:r>
              <a:rPr lang="el-GR" dirty="0"/>
              <a:t>Ο </a:t>
            </a:r>
            <a:r>
              <a:rPr lang="el-GR" dirty="0" err="1"/>
              <a:t>Βολταίρος</a:t>
            </a:r>
            <a:r>
              <a:rPr lang="el-GR" dirty="0"/>
              <a:t> μίλησε για την ανεξιθρησκία</a:t>
            </a:r>
          </a:p>
        </p:txBody>
      </p:sp>
      <p:sp>
        <p:nvSpPr>
          <p:cNvPr id="3" name="Θέση περιεχομένου 2">
            <a:extLst>
              <a:ext uri="{FF2B5EF4-FFF2-40B4-BE49-F238E27FC236}">
                <a16:creationId xmlns:a16="http://schemas.microsoft.com/office/drawing/2014/main" id="{7355D4F2-0AD8-5074-E679-40AA68F7C127}"/>
              </a:ext>
            </a:extLst>
          </p:cNvPr>
          <p:cNvSpPr>
            <a:spLocks noGrp="1"/>
          </p:cNvSpPr>
          <p:nvPr>
            <p:ph idx="1"/>
          </p:nvPr>
        </p:nvSpPr>
        <p:spPr>
          <a:xfrm>
            <a:off x="2354164" y="4163441"/>
            <a:ext cx="2940148" cy="2091697"/>
          </a:xfrm>
        </p:spPr>
        <p:txBody>
          <a:bodyPr/>
          <a:lstStyle/>
          <a:p>
            <a:r>
              <a:rPr lang="el-GR" dirty="0"/>
              <a:t>Ανεξιθρησκεία: Το </a:t>
            </a:r>
            <a:r>
              <a:rPr lang="el-GR" dirty="0" err="1"/>
              <a:t>διακίωμα</a:t>
            </a:r>
            <a:r>
              <a:rPr lang="el-GR" dirty="0"/>
              <a:t> του κάθε ανθρώπου να πιστεύει σε όποια θρησκεία επιθυμεί</a:t>
            </a:r>
          </a:p>
        </p:txBody>
      </p:sp>
      <p:pic>
        <p:nvPicPr>
          <p:cNvPr id="4" name="Εικόνα 3">
            <a:extLst>
              <a:ext uri="{FF2B5EF4-FFF2-40B4-BE49-F238E27FC236}">
                <a16:creationId xmlns:a16="http://schemas.microsoft.com/office/drawing/2014/main" id="{2965AAC7-B9BD-E1DF-5959-09638EA81D57}"/>
              </a:ext>
            </a:extLst>
          </p:cNvPr>
          <p:cNvPicPr>
            <a:picLocks noChangeAspect="1"/>
          </p:cNvPicPr>
          <p:nvPr/>
        </p:nvPicPr>
        <p:blipFill>
          <a:blip r:embed="rId2"/>
          <a:stretch>
            <a:fillRect/>
          </a:stretch>
        </p:blipFill>
        <p:spPr>
          <a:xfrm>
            <a:off x="2354164" y="2133600"/>
            <a:ext cx="2940148" cy="1685925"/>
          </a:xfrm>
          <a:prstGeom prst="rect">
            <a:avLst/>
          </a:prstGeom>
        </p:spPr>
      </p:pic>
      <p:sp>
        <p:nvSpPr>
          <p:cNvPr id="6" name="TextBox 5">
            <a:extLst>
              <a:ext uri="{FF2B5EF4-FFF2-40B4-BE49-F238E27FC236}">
                <a16:creationId xmlns:a16="http://schemas.microsoft.com/office/drawing/2014/main" id="{C13E7A92-5F7F-6942-6888-AA077A6EFA03}"/>
              </a:ext>
            </a:extLst>
          </p:cNvPr>
          <p:cNvSpPr txBox="1"/>
          <p:nvPr/>
        </p:nvSpPr>
        <p:spPr>
          <a:xfrm>
            <a:off x="6235503" y="219075"/>
            <a:ext cx="5159327" cy="1077218"/>
          </a:xfrm>
          <a:prstGeom prst="rect">
            <a:avLst/>
          </a:prstGeom>
          <a:noFill/>
        </p:spPr>
        <p:txBody>
          <a:bodyPr wrap="square">
            <a:spAutoFit/>
          </a:bodyPr>
          <a:lstStyle/>
          <a:p>
            <a:r>
              <a:rPr lang="el-GR" sz="3200" dirty="0"/>
              <a:t>Ο Ρουσσώ μίλησε για την ελευθερία και την ισότητα</a:t>
            </a:r>
          </a:p>
        </p:txBody>
      </p:sp>
      <p:pic>
        <p:nvPicPr>
          <p:cNvPr id="7" name="Εικόνα 6">
            <a:extLst>
              <a:ext uri="{FF2B5EF4-FFF2-40B4-BE49-F238E27FC236}">
                <a16:creationId xmlns:a16="http://schemas.microsoft.com/office/drawing/2014/main" id="{01BE616B-60A6-0218-2AAD-3EEE005E417F}"/>
              </a:ext>
            </a:extLst>
          </p:cNvPr>
          <p:cNvPicPr>
            <a:picLocks noChangeAspect="1"/>
          </p:cNvPicPr>
          <p:nvPr/>
        </p:nvPicPr>
        <p:blipFill>
          <a:blip r:embed="rId3"/>
          <a:stretch>
            <a:fillRect/>
          </a:stretch>
        </p:blipFill>
        <p:spPr>
          <a:xfrm>
            <a:off x="6235503" y="1943100"/>
            <a:ext cx="2971800" cy="2971800"/>
          </a:xfrm>
          <a:prstGeom prst="rect">
            <a:avLst/>
          </a:prstGeom>
        </p:spPr>
      </p:pic>
      <p:sp>
        <p:nvSpPr>
          <p:cNvPr id="9" name="TextBox 8">
            <a:extLst>
              <a:ext uri="{FF2B5EF4-FFF2-40B4-BE49-F238E27FC236}">
                <a16:creationId xmlns:a16="http://schemas.microsoft.com/office/drawing/2014/main" id="{D53115DE-1DD3-5A1D-4F33-B6C3A29A236B}"/>
              </a:ext>
            </a:extLst>
          </p:cNvPr>
          <p:cNvSpPr txBox="1"/>
          <p:nvPr/>
        </p:nvSpPr>
        <p:spPr>
          <a:xfrm>
            <a:off x="5539153" y="5608807"/>
            <a:ext cx="6098344" cy="646331"/>
          </a:xfrm>
          <a:prstGeom prst="rect">
            <a:avLst/>
          </a:prstGeom>
          <a:noFill/>
        </p:spPr>
        <p:txBody>
          <a:bodyPr wrap="square">
            <a:spAutoFit/>
          </a:bodyPr>
          <a:lstStyle/>
          <a:p>
            <a:r>
              <a:rPr lang="el-GR" dirty="0"/>
              <a:t>Οι Διαφωτιστές εναντιώθηκαν στη θανατική ποινή και τα βασανιστήρια, στη δουλεία και τον πόλεμο.</a:t>
            </a:r>
          </a:p>
        </p:txBody>
      </p:sp>
    </p:spTree>
    <p:extLst>
      <p:ext uri="{BB962C8B-B14F-4D97-AF65-F5344CB8AC3E}">
        <p14:creationId xmlns:p14="http://schemas.microsoft.com/office/powerpoint/2010/main" val="950749760"/>
      </p:ext>
    </p:extLst>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76</TotalTime>
  <Words>397</Words>
  <Application>Microsoft Office PowerPoint</Application>
  <PresentationFormat>Ευρεία οθόνη</PresentationFormat>
  <Paragraphs>21</Paragraphs>
  <Slides>10</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10</vt:i4>
      </vt:variant>
    </vt:vector>
  </HeadingPairs>
  <TitlesOfParts>
    <vt:vector size="14" baseType="lpstr">
      <vt:lpstr>Arial</vt:lpstr>
      <vt:lpstr>Century Gothic</vt:lpstr>
      <vt:lpstr>Wingdings 3</vt:lpstr>
      <vt:lpstr>Θρόισμα</vt:lpstr>
      <vt:lpstr>Κεφάλαιο 2</vt:lpstr>
      <vt:lpstr>Ο Βαρθολομαίος Ντιάζ ανακάλυψε το Ακρωτήριο της Καλής Ελπίδας</vt:lpstr>
      <vt:lpstr>Ο Βάσκο Ντα Γκάμα διέπλευσε τον Ινδικό Ωκεανό</vt:lpstr>
      <vt:lpstr>Ο Μαγγελάνος πραγματοποίησε τον πρώτο περίπλου της γης, αποδεικνύοντας τη σφαιρικότητά της</vt:lpstr>
      <vt:lpstr>Ο Χριστόφορος Κολόμβος ανακάλυψε την Αμερική.</vt:lpstr>
      <vt:lpstr>Στην Ευρώπη έφτασαν νέα είδη διατροφής αλλά και πολύτιμα μέταλλα. Οι Ευρωπαίοι ίδρυσαν αποικίες στις νέες περιοχές. Εκεί ήρθαν σε επαφή με τους πολιτισμούς αρχαίων λαών, όπως οι Ίνκας και οι Αζτέκοι, αλλά ελάχιστα επηρεάστηκαν από αυτούς. Συχνά οι νέοι κάτοικοι αντιμετώπισαν με περιφρόνηση τους ιθαγενείς και τους εκμεταλλεύθηκαν. Η δουλεία, ιδιαίτερα στις αποικίες, αποτέλεσε την πιο αρνητική συνέπεια των Ανακαλύψεων.</vt:lpstr>
      <vt:lpstr>Την ίδια εποχή στο εσωτερικό της Ευρώπης η ραγδαία ανάπτυξη του εμπορίου οδήγησε στη γέννηση του Καπιταλισμού. Ιδρύθηκαν νέες τράπεζες καθώς και βιοτεχνικές επιχειρήσεις που ανταγωνίζονταν μεταξύ τους.</vt:lpstr>
      <vt:lpstr>Οι αλλαγές που συντελέστηκαν στην Ευρώπη, εκφράστηκαν κατά τον 18ο αιώνα με το πνευματικό κίνημα του Διαφωτισμού. Οι εκφραστές του, αμφισβητώντας τις προλήψεις και τις δεισιδαιμονίες, έδωσαν έμφαση στο φωτισμό του ανθρώπου μέσω της παιδείας, προκειμένου να κατανοήσει τα δικαιώματά του.</vt:lpstr>
      <vt:lpstr>Ο Βολταίρος μίλησε για την ανεξιθρησκία</vt:lpstr>
      <vt:lpstr>Την εποχή του Διαφωτισμού αναπτύχθηκαν και οι φυσικές επιστήμες.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gerdo guppi</dc:creator>
  <cp:lastModifiedBy>gerdo guppi</cp:lastModifiedBy>
  <cp:revision>1</cp:revision>
  <dcterms:created xsi:type="dcterms:W3CDTF">2024-10-05T20:13:15Z</dcterms:created>
  <dcterms:modified xsi:type="dcterms:W3CDTF">2024-10-06T09:24:15Z</dcterms:modified>
</cp:coreProperties>
</file>