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do guppi" userId="1609f2edf293dcea" providerId="LiveId" clId="{BF1C40BC-2B1F-4235-8D6B-4E9C094E2BF6}"/>
    <pc:docChg chg="undo custSel addSld modSld">
      <pc:chgData name="gerdo guppi" userId="1609f2edf293dcea" providerId="LiveId" clId="{BF1C40BC-2B1F-4235-8D6B-4E9C094E2BF6}" dt="2024-09-30T19:03:18.258" v="232" actId="1076"/>
      <pc:docMkLst>
        <pc:docMk/>
      </pc:docMkLst>
      <pc:sldChg chg="addSp modSp new mod">
        <pc:chgData name="gerdo guppi" userId="1609f2edf293dcea" providerId="LiveId" clId="{BF1C40BC-2B1F-4235-8D6B-4E9C094E2BF6}" dt="2024-09-30T19:03:18.258" v="232" actId="1076"/>
        <pc:sldMkLst>
          <pc:docMk/>
          <pc:sldMk cId="1621303357" sldId="256"/>
        </pc:sldMkLst>
        <pc:spChg chg="mod">
          <ac:chgData name="gerdo guppi" userId="1609f2edf293dcea" providerId="LiveId" clId="{BF1C40BC-2B1F-4235-8D6B-4E9C094E2BF6}" dt="2024-09-30T13:06:34.656" v="9" actId="20577"/>
          <ac:spMkLst>
            <pc:docMk/>
            <pc:sldMk cId="1621303357" sldId="256"/>
            <ac:spMk id="2" creationId="{05DB02EC-226B-EB77-7E31-7D2FBBA00E7C}"/>
          </ac:spMkLst>
        </pc:spChg>
        <pc:spChg chg="mod">
          <ac:chgData name="gerdo guppi" userId="1609f2edf293dcea" providerId="LiveId" clId="{BF1C40BC-2B1F-4235-8D6B-4E9C094E2BF6}" dt="2024-09-30T13:05:59.613" v="2"/>
          <ac:spMkLst>
            <pc:docMk/>
            <pc:sldMk cId="1621303357" sldId="256"/>
            <ac:spMk id="3" creationId="{ABAA7B5B-D7AA-ACF6-4D1F-0F3B78CD4D4E}"/>
          </ac:spMkLst>
        </pc:spChg>
        <pc:picChg chg="add mod">
          <ac:chgData name="gerdo guppi" userId="1609f2edf293dcea" providerId="LiveId" clId="{BF1C40BC-2B1F-4235-8D6B-4E9C094E2BF6}" dt="2024-09-30T19:03:18.258" v="232" actId="1076"/>
          <ac:picMkLst>
            <pc:docMk/>
            <pc:sldMk cId="1621303357" sldId="256"/>
            <ac:picMk id="1026" creationId="{C37C86F1-D0A5-8529-8244-523606390952}"/>
          </ac:picMkLst>
        </pc:picChg>
      </pc:sldChg>
      <pc:sldChg chg="addSp delSp modSp new mod">
        <pc:chgData name="gerdo guppi" userId="1609f2edf293dcea" providerId="LiveId" clId="{BF1C40BC-2B1F-4235-8D6B-4E9C094E2BF6}" dt="2024-09-30T13:07:16.654" v="13"/>
        <pc:sldMkLst>
          <pc:docMk/>
          <pc:sldMk cId="1336245430" sldId="257"/>
        </pc:sldMkLst>
        <pc:spChg chg="mod">
          <ac:chgData name="gerdo guppi" userId="1609f2edf293dcea" providerId="LiveId" clId="{BF1C40BC-2B1F-4235-8D6B-4E9C094E2BF6}" dt="2024-09-30T13:06:53.421" v="12" actId="27636"/>
          <ac:spMkLst>
            <pc:docMk/>
            <pc:sldMk cId="1336245430" sldId="257"/>
            <ac:spMk id="2" creationId="{AC51D495-FA6E-7ED6-F7C8-B30671265729}"/>
          </ac:spMkLst>
        </pc:spChg>
        <pc:spChg chg="del">
          <ac:chgData name="gerdo guppi" userId="1609f2edf293dcea" providerId="LiveId" clId="{BF1C40BC-2B1F-4235-8D6B-4E9C094E2BF6}" dt="2024-09-30T13:07:16.654" v="13"/>
          <ac:spMkLst>
            <pc:docMk/>
            <pc:sldMk cId="1336245430" sldId="257"/>
            <ac:spMk id="3" creationId="{97740B14-5A8C-2EF1-36FF-AAFDCC27F1F9}"/>
          </ac:spMkLst>
        </pc:spChg>
        <pc:picChg chg="add mod">
          <ac:chgData name="gerdo guppi" userId="1609f2edf293dcea" providerId="LiveId" clId="{BF1C40BC-2B1F-4235-8D6B-4E9C094E2BF6}" dt="2024-09-30T13:07:16.654" v="13"/>
          <ac:picMkLst>
            <pc:docMk/>
            <pc:sldMk cId="1336245430" sldId="257"/>
            <ac:picMk id="4" creationId="{69529781-56FD-9547-1A45-8460AF7716DD}"/>
          </ac:picMkLst>
        </pc:picChg>
      </pc:sldChg>
      <pc:sldChg chg="addSp delSp modSp new mod">
        <pc:chgData name="gerdo guppi" userId="1609f2edf293dcea" providerId="LiveId" clId="{BF1C40BC-2B1F-4235-8D6B-4E9C094E2BF6}" dt="2024-09-30T13:08:32.605" v="23"/>
        <pc:sldMkLst>
          <pc:docMk/>
          <pc:sldMk cId="4240279035" sldId="258"/>
        </pc:sldMkLst>
        <pc:spChg chg="mod">
          <ac:chgData name="gerdo guppi" userId="1609f2edf293dcea" providerId="LiveId" clId="{BF1C40BC-2B1F-4235-8D6B-4E9C094E2BF6}" dt="2024-09-30T13:08:17.996" v="22" actId="255"/>
          <ac:spMkLst>
            <pc:docMk/>
            <pc:sldMk cId="4240279035" sldId="258"/>
            <ac:spMk id="2" creationId="{82717A73-4CE7-F775-6293-061B216E5617}"/>
          </ac:spMkLst>
        </pc:spChg>
        <pc:spChg chg="del mod">
          <ac:chgData name="gerdo guppi" userId="1609f2edf293dcea" providerId="LiveId" clId="{BF1C40BC-2B1F-4235-8D6B-4E9C094E2BF6}" dt="2024-09-30T13:08:32.605" v="23"/>
          <ac:spMkLst>
            <pc:docMk/>
            <pc:sldMk cId="4240279035" sldId="258"/>
            <ac:spMk id="3" creationId="{FDA12A04-14D1-2959-0518-29A3DDABD0BA}"/>
          </ac:spMkLst>
        </pc:spChg>
        <pc:picChg chg="add mod">
          <ac:chgData name="gerdo guppi" userId="1609f2edf293dcea" providerId="LiveId" clId="{BF1C40BC-2B1F-4235-8D6B-4E9C094E2BF6}" dt="2024-09-30T13:08:32.605" v="23"/>
          <ac:picMkLst>
            <pc:docMk/>
            <pc:sldMk cId="4240279035" sldId="258"/>
            <ac:picMk id="4" creationId="{3CE8CB56-21EA-F2A2-5CFD-86A4209C207B}"/>
          </ac:picMkLst>
        </pc:picChg>
      </pc:sldChg>
      <pc:sldChg chg="addSp delSp modSp new mod">
        <pc:chgData name="gerdo guppi" userId="1609f2edf293dcea" providerId="LiveId" clId="{BF1C40BC-2B1F-4235-8D6B-4E9C094E2BF6}" dt="2024-09-30T13:09:25.256" v="31"/>
        <pc:sldMkLst>
          <pc:docMk/>
          <pc:sldMk cId="1132059065" sldId="259"/>
        </pc:sldMkLst>
        <pc:spChg chg="mod">
          <ac:chgData name="gerdo guppi" userId="1609f2edf293dcea" providerId="LiveId" clId="{BF1C40BC-2B1F-4235-8D6B-4E9C094E2BF6}" dt="2024-09-30T13:09:08.272" v="29" actId="1076"/>
          <ac:spMkLst>
            <pc:docMk/>
            <pc:sldMk cId="1132059065" sldId="259"/>
            <ac:spMk id="2" creationId="{4847151D-503A-C207-AA39-3B37345BFABF}"/>
          </ac:spMkLst>
        </pc:spChg>
        <pc:spChg chg="del mod">
          <ac:chgData name="gerdo guppi" userId="1609f2edf293dcea" providerId="LiveId" clId="{BF1C40BC-2B1F-4235-8D6B-4E9C094E2BF6}" dt="2024-09-30T13:09:25.256" v="31"/>
          <ac:spMkLst>
            <pc:docMk/>
            <pc:sldMk cId="1132059065" sldId="259"/>
            <ac:spMk id="3" creationId="{345FF4B2-C363-B578-B769-17E4955D1B73}"/>
          </ac:spMkLst>
        </pc:spChg>
        <pc:picChg chg="add mod">
          <ac:chgData name="gerdo guppi" userId="1609f2edf293dcea" providerId="LiveId" clId="{BF1C40BC-2B1F-4235-8D6B-4E9C094E2BF6}" dt="2024-09-30T13:09:25.256" v="31"/>
          <ac:picMkLst>
            <pc:docMk/>
            <pc:sldMk cId="1132059065" sldId="259"/>
            <ac:picMk id="4" creationId="{C190960E-C425-A5DF-9B93-D15DEA0B0D90}"/>
          </ac:picMkLst>
        </pc:picChg>
      </pc:sldChg>
      <pc:sldChg chg="addSp delSp modSp new mod modClrScheme chgLayout">
        <pc:chgData name="gerdo guppi" userId="1609f2edf293dcea" providerId="LiveId" clId="{BF1C40BC-2B1F-4235-8D6B-4E9C094E2BF6}" dt="2024-09-30T13:11:59.334" v="56" actId="20577"/>
        <pc:sldMkLst>
          <pc:docMk/>
          <pc:sldMk cId="3185313445" sldId="260"/>
        </pc:sldMkLst>
        <pc:spChg chg="del">
          <ac:chgData name="gerdo guppi" userId="1609f2edf293dcea" providerId="LiveId" clId="{BF1C40BC-2B1F-4235-8D6B-4E9C094E2BF6}" dt="2024-09-30T13:09:47.951" v="33" actId="478"/>
          <ac:spMkLst>
            <pc:docMk/>
            <pc:sldMk cId="3185313445" sldId="260"/>
            <ac:spMk id="2" creationId="{E7F16737-35DE-1A8F-75F5-27ADEDCD8401}"/>
          </ac:spMkLst>
        </pc:spChg>
        <pc:spChg chg="mod ord">
          <ac:chgData name="gerdo guppi" userId="1609f2edf293dcea" providerId="LiveId" clId="{BF1C40BC-2B1F-4235-8D6B-4E9C094E2BF6}" dt="2024-09-30T13:11:30.295" v="43" actId="700"/>
          <ac:spMkLst>
            <pc:docMk/>
            <pc:sldMk cId="3185313445" sldId="260"/>
            <ac:spMk id="3" creationId="{6B597207-C2C6-D0FC-2C36-E8350AFEEF9B}"/>
          </ac:spMkLst>
        </pc:spChg>
        <pc:spChg chg="add del mod ord">
          <ac:chgData name="gerdo guppi" userId="1609f2edf293dcea" providerId="LiveId" clId="{BF1C40BC-2B1F-4235-8D6B-4E9C094E2BF6}" dt="2024-09-30T13:11:32.858" v="44" actId="478"/>
          <ac:spMkLst>
            <pc:docMk/>
            <pc:sldMk cId="3185313445" sldId="260"/>
            <ac:spMk id="4" creationId="{431C8461-3FAD-8EC5-C901-E60C18401139}"/>
          </ac:spMkLst>
        </pc:spChg>
        <pc:spChg chg="add mod ord">
          <ac:chgData name="gerdo guppi" userId="1609f2edf293dcea" providerId="LiveId" clId="{BF1C40BC-2B1F-4235-8D6B-4E9C094E2BF6}" dt="2024-09-30T13:11:59.334" v="56" actId="20577"/>
          <ac:spMkLst>
            <pc:docMk/>
            <pc:sldMk cId="3185313445" sldId="260"/>
            <ac:spMk id="5" creationId="{D1148B18-7205-FDD6-F166-21B91DC8CE45}"/>
          </ac:spMkLst>
        </pc:spChg>
      </pc:sldChg>
      <pc:sldChg chg="addSp delSp modSp new mod modClrScheme chgLayout">
        <pc:chgData name="gerdo guppi" userId="1609f2edf293dcea" providerId="LiveId" clId="{BF1C40BC-2B1F-4235-8D6B-4E9C094E2BF6}" dt="2024-09-30T13:14:01.851" v="84"/>
        <pc:sldMkLst>
          <pc:docMk/>
          <pc:sldMk cId="139796262" sldId="261"/>
        </pc:sldMkLst>
        <pc:spChg chg="del mod ord">
          <ac:chgData name="gerdo guppi" userId="1609f2edf293dcea" providerId="LiveId" clId="{BF1C40BC-2B1F-4235-8D6B-4E9C094E2BF6}" dt="2024-09-30T13:12:20.895" v="57" actId="700"/>
          <ac:spMkLst>
            <pc:docMk/>
            <pc:sldMk cId="139796262" sldId="261"/>
            <ac:spMk id="2" creationId="{87D076FE-DAA0-FD5C-1386-7B4B563C8C87}"/>
          </ac:spMkLst>
        </pc:spChg>
        <pc:spChg chg="del mod ord">
          <ac:chgData name="gerdo guppi" userId="1609f2edf293dcea" providerId="LiveId" clId="{BF1C40BC-2B1F-4235-8D6B-4E9C094E2BF6}" dt="2024-09-30T13:12:20.895" v="57" actId="700"/>
          <ac:spMkLst>
            <pc:docMk/>
            <pc:sldMk cId="139796262" sldId="261"/>
            <ac:spMk id="3" creationId="{27A7F36E-FDF9-9137-15C7-33A4E4A99EF9}"/>
          </ac:spMkLst>
        </pc:spChg>
        <pc:spChg chg="add mod ord">
          <ac:chgData name="gerdo guppi" userId="1609f2edf293dcea" providerId="LiveId" clId="{BF1C40BC-2B1F-4235-8D6B-4E9C094E2BF6}" dt="2024-09-30T13:12:30.075" v="59" actId="27636"/>
          <ac:spMkLst>
            <pc:docMk/>
            <pc:sldMk cId="139796262" sldId="261"/>
            <ac:spMk id="4" creationId="{0D2FA399-4551-1620-9A95-957E848F9A89}"/>
          </ac:spMkLst>
        </pc:spChg>
        <pc:spChg chg="add mod ord">
          <ac:chgData name="gerdo guppi" userId="1609f2edf293dcea" providerId="LiveId" clId="{BF1C40BC-2B1F-4235-8D6B-4E9C094E2BF6}" dt="2024-09-30T13:13:48.460" v="82" actId="27636"/>
          <ac:spMkLst>
            <pc:docMk/>
            <pc:sldMk cId="139796262" sldId="261"/>
            <ac:spMk id="5" creationId="{D7B261AC-E2D4-FF0B-C029-3AF9D3F60633}"/>
          </ac:spMkLst>
        </pc:spChg>
        <pc:spChg chg="add del mod ord">
          <ac:chgData name="gerdo guppi" userId="1609f2edf293dcea" providerId="LiveId" clId="{BF1C40BC-2B1F-4235-8D6B-4E9C094E2BF6}" dt="2024-09-30T13:13:14.878" v="73"/>
          <ac:spMkLst>
            <pc:docMk/>
            <pc:sldMk cId="139796262" sldId="261"/>
            <ac:spMk id="6" creationId="{45A05328-10E4-C683-89D5-C9A0E62A20B6}"/>
          </ac:spMkLst>
        </pc:spChg>
        <pc:spChg chg="add mod ord">
          <ac:chgData name="gerdo guppi" userId="1609f2edf293dcea" providerId="LiveId" clId="{BF1C40BC-2B1F-4235-8D6B-4E9C094E2BF6}" dt="2024-09-30T13:13:48.460" v="83" actId="27636"/>
          <ac:spMkLst>
            <pc:docMk/>
            <pc:sldMk cId="139796262" sldId="261"/>
            <ac:spMk id="7" creationId="{25F711B1-F25F-A39C-881C-B07725B38869}"/>
          </ac:spMkLst>
        </pc:spChg>
        <pc:spChg chg="add del mod ord">
          <ac:chgData name="gerdo guppi" userId="1609f2edf293dcea" providerId="LiveId" clId="{BF1C40BC-2B1F-4235-8D6B-4E9C094E2BF6}" dt="2024-09-30T13:14:01.851" v="84"/>
          <ac:spMkLst>
            <pc:docMk/>
            <pc:sldMk cId="139796262" sldId="261"/>
            <ac:spMk id="8" creationId="{CD0C5D46-1457-5B1D-2AA2-E6D66FCCBCDC}"/>
          </ac:spMkLst>
        </pc:spChg>
        <pc:picChg chg="add mod">
          <ac:chgData name="gerdo guppi" userId="1609f2edf293dcea" providerId="LiveId" clId="{BF1C40BC-2B1F-4235-8D6B-4E9C094E2BF6}" dt="2024-09-30T13:13:21.909" v="76" actId="14100"/>
          <ac:picMkLst>
            <pc:docMk/>
            <pc:sldMk cId="139796262" sldId="261"/>
            <ac:picMk id="9" creationId="{AB560A35-22A0-A921-A52D-25E777E76B5D}"/>
          </ac:picMkLst>
        </pc:picChg>
        <pc:picChg chg="add mod">
          <ac:chgData name="gerdo guppi" userId="1609f2edf293dcea" providerId="LiveId" clId="{BF1C40BC-2B1F-4235-8D6B-4E9C094E2BF6}" dt="2024-09-30T13:14:01.851" v="84"/>
          <ac:picMkLst>
            <pc:docMk/>
            <pc:sldMk cId="139796262" sldId="261"/>
            <ac:picMk id="10" creationId="{9BC59F50-3126-2911-253C-09E18CFCC42A}"/>
          </ac:picMkLst>
        </pc:picChg>
      </pc:sldChg>
      <pc:sldChg chg="addSp delSp modSp new mod">
        <pc:chgData name="gerdo guppi" userId="1609f2edf293dcea" providerId="LiveId" clId="{BF1C40BC-2B1F-4235-8D6B-4E9C094E2BF6}" dt="2024-09-30T13:16:33.318" v="159" actId="6549"/>
        <pc:sldMkLst>
          <pc:docMk/>
          <pc:sldMk cId="796656022" sldId="262"/>
        </pc:sldMkLst>
        <pc:spChg chg="mod">
          <ac:chgData name="gerdo guppi" userId="1609f2edf293dcea" providerId="LiveId" clId="{BF1C40BC-2B1F-4235-8D6B-4E9C094E2BF6}" dt="2024-09-30T13:14:40.791" v="147" actId="20577"/>
          <ac:spMkLst>
            <pc:docMk/>
            <pc:sldMk cId="796656022" sldId="262"/>
            <ac:spMk id="2" creationId="{1B886812-61EE-A65B-F5D6-C26595FF1596}"/>
          </ac:spMkLst>
        </pc:spChg>
        <pc:spChg chg="mod">
          <ac:chgData name="gerdo guppi" userId="1609f2edf293dcea" providerId="LiveId" clId="{BF1C40BC-2B1F-4235-8D6B-4E9C094E2BF6}" dt="2024-09-30T13:15:10.658" v="153" actId="27636"/>
          <ac:spMkLst>
            <pc:docMk/>
            <pc:sldMk cId="796656022" sldId="262"/>
            <ac:spMk id="3" creationId="{F1C1E744-3DC0-035B-B8FF-FC42C2F950E1}"/>
          </ac:spMkLst>
        </pc:spChg>
        <pc:spChg chg="del mod">
          <ac:chgData name="gerdo guppi" userId="1609f2edf293dcea" providerId="LiveId" clId="{BF1C40BC-2B1F-4235-8D6B-4E9C094E2BF6}" dt="2024-09-30T13:15:37.352" v="157"/>
          <ac:spMkLst>
            <pc:docMk/>
            <pc:sldMk cId="796656022" sldId="262"/>
            <ac:spMk id="4" creationId="{59A46035-BEE0-32AE-47A3-2839F290D61A}"/>
          </ac:spMkLst>
        </pc:spChg>
        <pc:spChg chg="mod">
          <ac:chgData name="gerdo guppi" userId="1609f2edf293dcea" providerId="LiveId" clId="{BF1C40BC-2B1F-4235-8D6B-4E9C094E2BF6}" dt="2024-09-30T13:16:33.318" v="159" actId="6549"/>
          <ac:spMkLst>
            <pc:docMk/>
            <pc:sldMk cId="796656022" sldId="262"/>
            <ac:spMk id="5" creationId="{60757756-6CB1-34AC-E1FE-8BFDDD2D6866}"/>
          </ac:spMkLst>
        </pc:spChg>
        <pc:spChg chg="mod">
          <ac:chgData name="gerdo guppi" userId="1609f2edf293dcea" providerId="LiveId" clId="{BF1C40BC-2B1F-4235-8D6B-4E9C094E2BF6}" dt="2024-09-30T13:15:18.985" v="155" actId="14100"/>
          <ac:spMkLst>
            <pc:docMk/>
            <pc:sldMk cId="796656022" sldId="262"/>
            <ac:spMk id="6" creationId="{32600564-2463-8B73-4DDD-0E20422B62E9}"/>
          </ac:spMkLst>
        </pc:spChg>
        <pc:picChg chg="add mod">
          <ac:chgData name="gerdo guppi" userId="1609f2edf293dcea" providerId="LiveId" clId="{BF1C40BC-2B1F-4235-8D6B-4E9C094E2BF6}" dt="2024-09-30T13:15:37.352" v="157"/>
          <ac:picMkLst>
            <pc:docMk/>
            <pc:sldMk cId="796656022" sldId="262"/>
            <ac:picMk id="7" creationId="{85A34B37-7D4B-2CA5-B9DF-BFECF668F4CA}"/>
          </ac:picMkLst>
        </pc:picChg>
      </pc:sldChg>
      <pc:sldChg chg="addSp delSp modSp new mod">
        <pc:chgData name="gerdo guppi" userId="1609f2edf293dcea" providerId="LiveId" clId="{BF1C40BC-2B1F-4235-8D6B-4E9C094E2BF6}" dt="2024-09-30T13:18:54.908" v="221" actId="14100"/>
        <pc:sldMkLst>
          <pc:docMk/>
          <pc:sldMk cId="2928620329" sldId="263"/>
        </pc:sldMkLst>
        <pc:spChg chg="mod">
          <ac:chgData name="gerdo guppi" userId="1609f2edf293dcea" providerId="LiveId" clId="{BF1C40BC-2B1F-4235-8D6B-4E9C094E2BF6}" dt="2024-09-30T13:16:50.812" v="199" actId="20577"/>
          <ac:spMkLst>
            <pc:docMk/>
            <pc:sldMk cId="2928620329" sldId="263"/>
            <ac:spMk id="2" creationId="{B9C8792F-B0D9-E1F8-35F9-96F6F734D82A}"/>
          </ac:spMkLst>
        </pc:spChg>
        <pc:spChg chg="mod">
          <ac:chgData name="gerdo guppi" userId="1609f2edf293dcea" providerId="LiveId" clId="{BF1C40BC-2B1F-4235-8D6B-4E9C094E2BF6}" dt="2024-09-30T13:18:25.284" v="214" actId="27636"/>
          <ac:spMkLst>
            <pc:docMk/>
            <pc:sldMk cId="2928620329" sldId="263"/>
            <ac:spMk id="3" creationId="{5B6C02AB-DF13-706D-39F9-1AB3735DA436}"/>
          </ac:spMkLst>
        </pc:spChg>
        <pc:spChg chg="del">
          <ac:chgData name="gerdo guppi" userId="1609f2edf293dcea" providerId="LiveId" clId="{BF1C40BC-2B1F-4235-8D6B-4E9C094E2BF6}" dt="2024-09-30T13:17:14.235" v="203"/>
          <ac:spMkLst>
            <pc:docMk/>
            <pc:sldMk cId="2928620329" sldId="263"/>
            <ac:spMk id="4" creationId="{C59DB6D2-10B7-C5EE-6326-296047FBED36}"/>
          </ac:spMkLst>
        </pc:spChg>
        <pc:spChg chg="add del mod">
          <ac:chgData name="gerdo guppi" userId="1609f2edf293dcea" providerId="LiveId" clId="{BF1C40BC-2B1F-4235-8D6B-4E9C094E2BF6}" dt="2024-09-30T13:18:51.205" v="220" actId="1076"/>
          <ac:spMkLst>
            <pc:docMk/>
            <pc:sldMk cId="2928620329" sldId="263"/>
            <ac:spMk id="5" creationId="{199147D7-E32B-A1CF-B6BE-474910769407}"/>
          </ac:spMkLst>
        </pc:spChg>
        <pc:spChg chg="del mod">
          <ac:chgData name="gerdo guppi" userId="1609f2edf293dcea" providerId="LiveId" clId="{BF1C40BC-2B1F-4235-8D6B-4E9C094E2BF6}" dt="2024-09-30T13:18:41.283" v="217"/>
          <ac:spMkLst>
            <pc:docMk/>
            <pc:sldMk cId="2928620329" sldId="263"/>
            <ac:spMk id="6" creationId="{9B53A240-6436-39D2-8D5C-3E66E6C32065}"/>
          </ac:spMkLst>
        </pc:spChg>
        <pc:spChg chg="add del mod">
          <ac:chgData name="gerdo guppi" userId="1609f2edf293dcea" providerId="LiveId" clId="{BF1C40BC-2B1F-4235-8D6B-4E9C094E2BF6}" dt="2024-09-30T13:18:01.444" v="208" actId="1076"/>
          <ac:spMkLst>
            <pc:docMk/>
            <pc:sldMk cId="2928620329" sldId="263"/>
            <ac:spMk id="8" creationId="{B6886716-8EB8-A8A6-43E8-B592FE039A59}"/>
          </ac:spMkLst>
        </pc:spChg>
        <pc:spChg chg="add del mod">
          <ac:chgData name="gerdo guppi" userId="1609f2edf293dcea" providerId="LiveId" clId="{BF1C40BC-2B1F-4235-8D6B-4E9C094E2BF6}" dt="2024-09-30T13:18:01.444" v="208" actId="1076"/>
          <ac:spMkLst>
            <pc:docMk/>
            <pc:sldMk cId="2928620329" sldId="263"/>
            <ac:spMk id="9" creationId="{27BA03F0-85C6-32D1-300F-BC6B0E730688}"/>
          </ac:spMkLst>
        </pc:spChg>
        <pc:picChg chg="add mod">
          <ac:chgData name="gerdo guppi" userId="1609f2edf293dcea" providerId="LiveId" clId="{BF1C40BC-2B1F-4235-8D6B-4E9C094E2BF6}" dt="2024-09-30T13:17:14.235" v="203"/>
          <ac:picMkLst>
            <pc:docMk/>
            <pc:sldMk cId="2928620329" sldId="263"/>
            <ac:picMk id="7" creationId="{BD17C74D-73EB-CD72-7275-BD33F42F748A}"/>
          </ac:picMkLst>
        </pc:picChg>
        <pc:picChg chg="add mod">
          <ac:chgData name="gerdo guppi" userId="1609f2edf293dcea" providerId="LiveId" clId="{BF1C40BC-2B1F-4235-8D6B-4E9C094E2BF6}" dt="2024-09-30T13:18:54.908" v="221" actId="14100"/>
          <ac:picMkLst>
            <pc:docMk/>
            <pc:sldMk cId="2928620329" sldId="263"/>
            <ac:picMk id="10" creationId="{1B2A1ECF-31F9-DFD2-1D83-85AADE0DE47B}"/>
          </ac:picMkLst>
        </pc:picChg>
        <pc:picChg chg="add del mod">
          <ac:chgData name="gerdo guppi" userId="1609f2edf293dcea" providerId="LiveId" clId="{BF1C40BC-2B1F-4235-8D6B-4E9C094E2BF6}" dt="2024-09-30T13:18:01.444" v="208" actId="1076"/>
          <ac:picMkLst>
            <pc:docMk/>
            <pc:sldMk cId="2928620329" sldId="263"/>
            <ac:picMk id="2049" creationId="{B973BACF-903B-4F62-813A-9C89D18110DC}"/>
          </ac:picMkLst>
        </pc:picChg>
      </pc:sldChg>
      <pc:sldChg chg="addSp delSp modSp new mod">
        <pc:chgData name="gerdo guppi" userId="1609f2edf293dcea" providerId="LiveId" clId="{BF1C40BC-2B1F-4235-8D6B-4E9C094E2BF6}" dt="2024-09-30T13:20:05.258" v="229"/>
        <pc:sldMkLst>
          <pc:docMk/>
          <pc:sldMk cId="912095227" sldId="264"/>
        </pc:sldMkLst>
        <pc:spChg chg="del">
          <ac:chgData name="gerdo guppi" userId="1609f2edf293dcea" providerId="LiveId" clId="{BF1C40BC-2B1F-4235-8D6B-4E9C094E2BF6}" dt="2024-09-30T13:19:22.156" v="226" actId="478"/>
          <ac:spMkLst>
            <pc:docMk/>
            <pc:sldMk cId="912095227" sldId="264"/>
            <ac:spMk id="2" creationId="{2F963959-7437-A36B-F52B-0C89E9B8FC9F}"/>
          </ac:spMkLst>
        </pc:spChg>
        <pc:spChg chg="mod">
          <ac:chgData name="gerdo guppi" userId="1609f2edf293dcea" providerId="LiveId" clId="{BF1C40BC-2B1F-4235-8D6B-4E9C094E2BF6}" dt="2024-09-30T13:19:18.125" v="225" actId="27636"/>
          <ac:spMkLst>
            <pc:docMk/>
            <pc:sldMk cId="912095227" sldId="264"/>
            <ac:spMk id="3" creationId="{A1CECDBD-05D0-917A-FBDC-E72E4F3F8174}"/>
          </ac:spMkLst>
        </pc:spChg>
        <pc:spChg chg="del">
          <ac:chgData name="gerdo guppi" userId="1609f2edf293dcea" providerId="LiveId" clId="{BF1C40BC-2B1F-4235-8D6B-4E9C094E2BF6}" dt="2024-09-30T13:19:33.844" v="227"/>
          <ac:spMkLst>
            <pc:docMk/>
            <pc:sldMk cId="912095227" sldId="264"/>
            <ac:spMk id="4" creationId="{C06634CB-BB5B-4265-74A3-7A43F403A25F}"/>
          </ac:spMkLst>
        </pc:spChg>
        <pc:spChg chg="mod">
          <ac:chgData name="gerdo guppi" userId="1609f2edf293dcea" providerId="LiveId" clId="{BF1C40BC-2B1F-4235-8D6B-4E9C094E2BF6}" dt="2024-09-30T13:19:50.962" v="228"/>
          <ac:spMkLst>
            <pc:docMk/>
            <pc:sldMk cId="912095227" sldId="264"/>
            <ac:spMk id="5" creationId="{0CF95A4A-F9E9-32D2-4996-EA13A950CC9F}"/>
          </ac:spMkLst>
        </pc:spChg>
        <pc:spChg chg="del">
          <ac:chgData name="gerdo guppi" userId="1609f2edf293dcea" providerId="LiveId" clId="{BF1C40BC-2B1F-4235-8D6B-4E9C094E2BF6}" dt="2024-09-30T13:20:05.258" v="229"/>
          <ac:spMkLst>
            <pc:docMk/>
            <pc:sldMk cId="912095227" sldId="264"/>
            <ac:spMk id="6" creationId="{CBAB28B7-62F0-1EFE-DEAC-06760668DF66}"/>
          </ac:spMkLst>
        </pc:spChg>
        <pc:picChg chg="add mod">
          <ac:chgData name="gerdo guppi" userId="1609f2edf293dcea" providerId="LiveId" clId="{BF1C40BC-2B1F-4235-8D6B-4E9C094E2BF6}" dt="2024-09-30T13:19:33.844" v="227"/>
          <ac:picMkLst>
            <pc:docMk/>
            <pc:sldMk cId="912095227" sldId="264"/>
            <ac:picMk id="7" creationId="{A44484D1-3998-BE66-DD0B-46F47F2FB5CB}"/>
          </ac:picMkLst>
        </pc:picChg>
        <pc:picChg chg="add mod">
          <ac:chgData name="gerdo guppi" userId="1609f2edf293dcea" providerId="LiveId" clId="{BF1C40BC-2B1F-4235-8D6B-4E9C094E2BF6}" dt="2024-09-30T13:20:05.258" v="229"/>
          <ac:picMkLst>
            <pc:docMk/>
            <pc:sldMk cId="912095227" sldId="264"/>
            <ac:picMk id="8" creationId="{52A1EB2F-55B3-43DA-D6FF-5D4CC8E752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6674E7-3367-4778-B19E-3C9826A915A4}" type="datetimeFigureOut">
              <a:rPr lang="el-GR" smtClean="0"/>
              <a:t>30/9/2024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AA9DC0-3BB6-4092-8845-51E4C3E3A015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07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74E7-3367-4778-B19E-3C9826A915A4}" type="datetimeFigureOut">
              <a:rPr lang="el-GR" smtClean="0"/>
              <a:t>30/9/2024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9DC0-3BB6-4092-8845-51E4C3E3A0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271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74E7-3367-4778-B19E-3C9826A915A4}" type="datetimeFigureOut">
              <a:rPr lang="el-GR" smtClean="0"/>
              <a:t>30/9/2024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9DC0-3BB6-4092-8845-51E4C3E3A0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150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74E7-3367-4778-B19E-3C9826A915A4}" type="datetimeFigureOut">
              <a:rPr lang="el-GR" smtClean="0"/>
              <a:t>30/9/2024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9DC0-3BB6-4092-8845-51E4C3E3A0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264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74E7-3367-4778-B19E-3C9826A915A4}" type="datetimeFigureOut">
              <a:rPr lang="el-GR" smtClean="0"/>
              <a:t>30/9/2024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9DC0-3BB6-4092-8845-51E4C3E3A015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74E7-3367-4778-B19E-3C9826A915A4}" type="datetimeFigureOut">
              <a:rPr lang="el-GR" smtClean="0"/>
              <a:t>30/9/2024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9DC0-3BB6-4092-8845-51E4C3E3A0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176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74E7-3367-4778-B19E-3C9826A915A4}" type="datetimeFigureOut">
              <a:rPr lang="el-GR" smtClean="0"/>
              <a:t>30/9/2024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9DC0-3BB6-4092-8845-51E4C3E3A0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454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74E7-3367-4778-B19E-3C9826A915A4}" type="datetimeFigureOut">
              <a:rPr lang="el-GR" smtClean="0"/>
              <a:t>30/9/2024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9DC0-3BB6-4092-8845-51E4C3E3A0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675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74E7-3367-4778-B19E-3C9826A915A4}" type="datetimeFigureOut">
              <a:rPr lang="el-GR" smtClean="0"/>
              <a:t>30/9/2024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9DC0-3BB6-4092-8845-51E4C3E3A0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333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74E7-3367-4778-B19E-3C9826A915A4}" type="datetimeFigureOut">
              <a:rPr lang="el-GR" smtClean="0"/>
              <a:t>30/9/2024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9DC0-3BB6-4092-8845-51E4C3E3A0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082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74E7-3367-4778-B19E-3C9826A915A4}" type="datetimeFigureOut">
              <a:rPr lang="el-GR" smtClean="0"/>
              <a:t>30/9/2024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9DC0-3BB6-4092-8845-51E4C3E3A0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157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76674E7-3367-4778-B19E-3C9826A915A4}" type="datetimeFigureOut">
              <a:rPr lang="el-GR" smtClean="0"/>
              <a:t>30/9/2024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9AA9DC0-3BB6-4092-8845-51E4C3E3A0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08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DB02EC-226B-EB77-7E31-7D2FBBA0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Αναγεννηση</a:t>
            </a:r>
            <a:r>
              <a:rPr lang="el-GR" dirty="0"/>
              <a:t> και η </a:t>
            </a:r>
            <a:r>
              <a:rPr lang="el-GR" dirty="0" err="1"/>
              <a:t>Θρησκευτικη</a:t>
            </a:r>
            <a:r>
              <a:rPr lang="el-GR" dirty="0"/>
              <a:t> </a:t>
            </a:r>
            <a:r>
              <a:rPr lang="el-GR" dirty="0" err="1"/>
              <a:t>Μεταρρυθμιση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BAA7B5B-D7AA-ACF6-4D1F-0F3B78CD4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Κεφάλαιο 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7C86F1-D0A5-8529-8244-523606390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39" y="5826162"/>
            <a:ext cx="1794370" cy="6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51D495-FA6E-7ED6-F7C8-B3067126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1.	Η άλωση της Κωνσταντινούπολης (=η Βυζαντινή αυτοκρατορία κατακτήθηκε από την Οθωμανική αυτοκρατορία) έγινε το 1453.</a:t>
            </a:r>
          </a:p>
        </p:txBody>
      </p:sp>
      <p:pic>
        <p:nvPicPr>
          <p:cNvPr id="4" name="Θέση περιεχομένου 3" descr="29 Μαΐου 1453: Σαν σήμερα η άλωση της Κωνσταντινούπολης">
            <a:extLst>
              <a:ext uri="{FF2B5EF4-FFF2-40B4-BE49-F238E27FC236}">
                <a16:creationId xmlns:a16="http://schemas.microsoft.com/office/drawing/2014/main" id="{69529781-56FD-9547-1A45-8460AF771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92" y="2057400"/>
            <a:ext cx="7190678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24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717A73-4CE7-F775-6293-061B216E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28194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</a:pPr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 είναι ο Μεσαίωνας;</a:t>
            </a:r>
            <a:b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Μεσαίωνας είναι μια χρονική περίοδος στην Ευρώπη που αποκαλείται αλλιώς «σκοτεινά χρόνια». Ήταν χρόνια που η θρησκεία ήταν πολύ σκληρή και </a:t>
            </a:r>
            <a:r>
              <a:rPr lang="el-G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τιμωρητική</a:t>
            </a:r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η επιστήμη και οι τέχνες πολύ περιορισμένες.</a:t>
            </a:r>
            <a:b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400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CE8CB56-21EA-F2A2-5CFD-86A4209C2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774156"/>
            <a:ext cx="2190750" cy="328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27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47151D-503A-C207-AA39-3B37345BF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16037"/>
            <a:ext cx="9875520" cy="2147668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</a:pPr>
            <a:r>
              <a:rPr lang="el-G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 είναι Αναγέννηση;</a:t>
            </a:r>
            <a:b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πνευματική και καλλιτεχνική κίνηση στη διάρκεια της οποίας εμφανίστηκαν νέες ιδέες. Ξεκίνησε στη βόρεια Ιταλία.</a:t>
            </a:r>
            <a:b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pic>
        <p:nvPicPr>
          <p:cNvPr id="4" name="Θέση περιεχομένου 3" descr="Μια εισαγωγή στην Ώριμη Αναγέννηση | OffLine Post">
            <a:extLst>
              <a:ext uri="{FF2B5EF4-FFF2-40B4-BE49-F238E27FC236}">
                <a16:creationId xmlns:a16="http://schemas.microsoft.com/office/drawing/2014/main" id="{C190960E-C425-A5DF-9B93-D15DEA0B0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44" y="3808412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05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597207-C2C6-D0FC-2C36-E8350AFEEF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l-GR" dirty="0"/>
              <a:t>	Τι είναι ο Ουμανισμός;</a:t>
            </a:r>
          </a:p>
          <a:p>
            <a:r>
              <a:rPr lang="el-GR" dirty="0"/>
              <a:t>Ο Ουμανισμός (ανθρωπισμός) είναι ένα κίνημα της Αναγέννησης που πιστεύοντας στην αξία της γνώσης, έδωσε έμφαση στον άνθρωπο και στις δυνατότητές του.</a:t>
            </a:r>
          </a:p>
          <a:p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D1148B18-7205-FDD6-F166-21B91DC8CE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Τι είναι το Βατικανό;</a:t>
            </a:r>
          </a:p>
          <a:p>
            <a:r>
              <a:rPr lang="el-GR" dirty="0"/>
              <a:t>Το Βατικανό είναι μια πολύ μικρή χώρα μέσα στην Ιταλία. Εκεί βρίσκεται ο Πάπας, αρχηγός του Καθολικού Χριστιανισμού.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531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0D2FA399-4551-1620-9A95-957E848F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r>
              <a:rPr lang="el-G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Σημαντικοί άνθρωποι</a:t>
            </a:r>
            <a:b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7B261AC-E2D4-FF0B-C029-3AF9D3F60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422391"/>
            <a:ext cx="4754880" cy="2938594"/>
          </a:xfrm>
        </p:spPr>
        <p:txBody>
          <a:bodyPr>
            <a:normAutofit fontScale="92500" lnSpcReduction="20000"/>
          </a:bodyPr>
          <a:lstStyle/>
          <a:p>
            <a:pPr marL="457200">
              <a:lnSpc>
                <a:spcPct val="107000"/>
              </a:lnSpc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εφεύρεση της Τυπογραφίας</a:t>
            </a:r>
          </a:p>
          <a:p>
            <a:pPr marL="457200">
              <a:lnSpc>
                <a:spcPct val="107000"/>
              </a:lnSpc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Ιωάννης Γουτεμβέργιος (1398-1468) θεωρείται ο εφευρέτης της τυπογραφίας. Η έκδοση της Βίβλου με τη νέα τεχνική, την πενταετία 1450-1455, δικαιολογημένα χαρακτηρίστηκε ως μια μεγάλη στιγμή στη νεότερη ευρωπαϊκή ιστορία, αφού έδωσε ώθηση στη διάδοση του βιβλίου.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l-GR" dirty="0"/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25F711B1-F25F-A39C-881C-B07725B38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1744540"/>
          </a:xfrm>
        </p:spPr>
        <p:txBody>
          <a:bodyPr>
            <a:normAutofit fontScale="92500" lnSpcReduction="20000"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Σπουδαία προσωπικότητα ήταν και ο Ολλανδός θεολόγος και φιλόλογος Έρασμος, που θεωρούσε ως αρετές την καλοσύνη και την ανοχή.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9" name="Θέση περιεχομένου 8" descr="Ιωάννης Γουτεμβέργιος">
            <a:extLst>
              <a:ext uri="{FF2B5EF4-FFF2-40B4-BE49-F238E27FC236}">
                <a16:creationId xmlns:a16="http://schemas.microsoft.com/office/drawing/2014/main" id="{AB560A35-22A0-A921-A52D-25E777E76B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98" y="4360985"/>
            <a:ext cx="3967090" cy="174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9BC59F50-3126-2911-253C-09E18CFCC42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482" y="4357688"/>
            <a:ext cx="1367674" cy="1744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9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886812-61EE-A65B-F5D6-C26595FF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Σημαντικοί άνθρωποι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1C1E744-3DC0-035B-B8FF-FC42C2F95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1979646"/>
          </a:xfrm>
        </p:spPr>
        <p:txBody>
          <a:bodyPr>
            <a:normAutofit lnSpcReduction="10000"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όμως γυρίζει». Γαλιλαίος, ο επιστήμονας που συμφώνησε ότι η γη περιστρέφεται και η καθολική εκκλησία καταδίκασε σε ισόβια...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0757756-6CB1-34AC-E1FE-8BFDDD2D6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173" y="1999031"/>
            <a:ext cx="4754880" cy="1616365"/>
          </a:xfrm>
        </p:spPr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2600564-2463-8B73-4DDD-0E20422B6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9173" y="3978994"/>
            <a:ext cx="4754880" cy="212360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 descr="23,632,814 Galileo galilei Stock Illustrations | Depositphotos">
            <a:extLst>
              <a:ext uri="{FF2B5EF4-FFF2-40B4-BE49-F238E27FC236}">
                <a16:creationId xmlns:a16="http://schemas.microsoft.com/office/drawing/2014/main" id="{85A34B37-7D4B-2CA5-B9DF-BFECF668F4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03" y="3981450"/>
            <a:ext cx="2131757" cy="212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65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C8792F-B0D9-E1F8-35F9-96F6F734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Σημαντικοί ζωγράφοι της Αναγέννησης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B6C02AB-DF13-706D-39F9-1AB3735DA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57200">
              <a:lnSpc>
                <a:spcPct val="107000"/>
              </a:lnSpc>
            </a:pPr>
            <a:r>
              <a:rPr lang="el-GR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Ντα Βίντσι, Μόνα Λίζα,</a:t>
            </a:r>
            <a:endParaRPr lang="el-GR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l-GR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Παρίσι, Λούβρο</a:t>
            </a:r>
            <a:endParaRPr lang="el-GR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99147D7-E32B-A1CF-B6BE-474910769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40751" y="2114380"/>
            <a:ext cx="4754880" cy="2629239"/>
          </a:xfrm>
        </p:spPr>
        <p:txBody>
          <a:bodyPr>
            <a:normAutofit fontScale="92500" lnSpcReduction="20000"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 Γκρέκο (1541-1614), Η προσκύνηση των Ποιμένων, Μαδρίτη, </a:t>
            </a:r>
            <a:r>
              <a:rPr lang="el-G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Πράδο</a:t>
            </a:r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Ο Δομίνικος Θεοτοκόπουλος ήταν Κρητικός ζωγράφος που φιλοτέχνησε σπουδαία έργα σε διάφορες χώρες της Ευρώπης, κυρίως στην Ισπανία.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BD17C74D-73EB-CD72-7275-BD33F42F74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69" y="3175000"/>
            <a:ext cx="1647825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1B2A1ECF-31F9-DFD2-1D83-85AADE0DE4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31" y="1814732"/>
            <a:ext cx="2289071" cy="4175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62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1CECDBD-05D0-917A-FBDC-E72E4F3F8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Ραφαήλ, Η Σχολή των Αθηνών, Ανάκτορα του Βατικανού, Αίθουσα της Υπογραφής</a:t>
            </a: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CF95A4A-F9E9-32D2-4996-EA13A950C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Μιχαήλ Άγγελος, Η Δευτέρα Παρουσία, Ανάκτορα του Βατικανού, Καπέλα </a:t>
            </a:r>
            <a:r>
              <a:rPr lang="el-G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Σιξτίνα</a:t>
            </a:r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A44484D1-3998-BE66-DD0B-46F47F2FB5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67" y="2720975"/>
            <a:ext cx="4151828" cy="338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52A1EB2F-55B3-43DA-D6FF-5D4CC8E7529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06" y="2719388"/>
            <a:ext cx="2733625" cy="3382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095227"/>
      </p:ext>
    </p:extLst>
  </p:cSld>
  <p:clrMapOvr>
    <a:masterClrMapping/>
  </p:clrMapOvr>
</p:sld>
</file>

<file path=ppt/theme/theme1.xml><?xml version="1.0" encoding="utf-8"?>
<a:theme xmlns:a="http://schemas.openxmlformats.org/drawingml/2006/main" name="Βάση">
  <a:themeElements>
    <a:clrScheme name="Βάση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Βάση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Βάση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TM03457444[[fn=Βάση]]</Template>
  <TotalTime>14</TotalTime>
  <Words>324</Words>
  <Application>Microsoft Office PowerPoint</Application>
  <PresentationFormat>Ευρεία οθόνη</PresentationFormat>
  <Paragraphs>23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Calibri</vt:lpstr>
      <vt:lpstr>Corbel</vt:lpstr>
      <vt:lpstr>Βάση</vt:lpstr>
      <vt:lpstr>Η Αναγεννηση και η Θρησκευτικη Μεταρρυθμιση</vt:lpstr>
      <vt:lpstr>1. Η άλωση της Κωνσταντινούπολης (=η Βυζαντινή αυτοκρατορία κατακτήθηκε από την Οθωμανική αυτοκρατορία) έγινε το 1453.</vt:lpstr>
      <vt:lpstr>Τι είναι ο Μεσαίωνας; Ο Μεσαίωνας είναι μια χρονική περίοδος στην Ευρώπη που αποκαλείται αλλιώς «σκοτεινά χρόνια». Ήταν χρόνια που η θρησκεία ήταν πολύ σκληρή και τιμωρητική και η επιστήμη και οι τέχνες πολύ περιορισμένες. </vt:lpstr>
      <vt:lpstr>Τι είναι Αναγέννηση; Η πνευματική και καλλιτεχνική κίνηση στη διάρκεια της οποίας εμφανίστηκαν νέες ιδέες. Ξεκίνησε στη βόρεια Ιταλία. </vt:lpstr>
      <vt:lpstr>Παρουσίαση του PowerPoint</vt:lpstr>
      <vt:lpstr>Σημαντικοί άνθρωποι </vt:lpstr>
      <vt:lpstr>Σημαντικοί άνθρωποι</vt:lpstr>
      <vt:lpstr>Σημαντικοί ζωγράφοι της Αναγέννησης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gerdo guppi</dc:creator>
  <cp:lastModifiedBy>gerdo guppi</cp:lastModifiedBy>
  <cp:revision>1</cp:revision>
  <dcterms:created xsi:type="dcterms:W3CDTF">2024-09-30T13:05:25Z</dcterms:created>
  <dcterms:modified xsi:type="dcterms:W3CDTF">2024-09-30T19:03:20Z</dcterms:modified>
</cp:coreProperties>
</file>