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82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49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0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64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0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6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81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0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28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062D-EDFD-4656-A6DC-15CC7F39CEF0}" type="datetimeFigureOut">
              <a:rPr lang="el-GR" smtClean="0"/>
              <a:t>13/2/2023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F11B-EF3C-47DC-A8D4-6EC5FFDFB9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08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kispetretzikis.com/recipe/2168/sokolatakia-charoypioy" TargetMode="External"/><Relationship Id="rId2" Type="http://schemas.openxmlformats.org/officeDocument/2006/relationships/hyperlink" Target="https://www.healthyliving.gr/2019/06/16/xaroupi-idiothtes-9-asvesti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600"/>
            <a:ext cx="9144000" cy="1034618"/>
          </a:xfrm>
        </p:spPr>
        <p:txBody>
          <a:bodyPr/>
          <a:lstStyle/>
          <a:p>
            <a:r>
              <a:rPr lang="el-GR" dirty="0" smtClean="0"/>
              <a:t>ΤΟ ΧΑΡΟΥΠΙ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0182" y="4904366"/>
            <a:ext cx="2752436" cy="165576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Νικόλας Ζαφειρέλλης</a:t>
            </a:r>
          </a:p>
          <a:p>
            <a:r>
              <a:rPr lang="el-GR" dirty="0" smtClean="0"/>
              <a:t>Παναγιώτης Ζαφειρέλλης</a:t>
            </a:r>
          </a:p>
          <a:p>
            <a:r>
              <a:rPr lang="el-GR" dirty="0" smtClean="0"/>
              <a:t>Στράτος Βαλιωτής</a:t>
            </a:r>
          </a:p>
          <a:p>
            <a:r>
              <a:rPr lang="el-GR" dirty="0" smtClean="0"/>
              <a:t>Γιάννης Κορρές</a:t>
            </a:r>
          </a:p>
          <a:p>
            <a:r>
              <a:rPr lang="el-GR" dirty="0" smtClean="0"/>
              <a:t>Ασπιώτης Μπάμπης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559"/>
            <a:ext cx="4762500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25560"/>
            <a:ext cx="3903518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Διατροφικές ιδιότητες του χαρουπιού……………………………………………….............................................</a:t>
            </a:r>
          </a:p>
          <a:p>
            <a:r>
              <a:rPr lang="el-GR" sz="2000" dirty="0" smtClean="0"/>
              <a:t>Σοκολατάκια χαρουπιού (συνταγή)………………………………………………………………………………………………</a:t>
            </a:r>
          </a:p>
          <a:p>
            <a:r>
              <a:rPr lang="el-GR" sz="2000" dirty="0" smtClean="0"/>
              <a:t>Πηγές…………………………………………………………………………………………………………………………………………….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70584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ΔΙΑΤΡΟΦΙΚΕΣ ΙΔΙΟΤΗΤΕΣ ΧΑΡΟΥΠΙΟΥ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934"/>
            <a:ext cx="10515600" cy="4879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Το αλεύρι από φύτρο χαρουπιού περιέχει: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sz="2900" dirty="0" smtClean="0"/>
              <a:t>Φυτικές ίνες, λιγνίνη και κυτταρίνη σε ποσοστό περίπου 10-12%.</a:t>
            </a:r>
          </a:p>
          <a:p>
            <a:r>
              <a:rPr lang="el-GR" sz="2900" dirty="0" smtClean="0"/>
              <a:t>Αντιοξειδωτικές πολυφαινόλες, τανίνες, και τερπένια.</a:t>
            </a:r>
          </a:p>
          <a:p>
            <a:r>
              <a:rPr lang="el-GR" sz="2900" dirty="0" smtClean="0"/>
              <a:t>Σάκχαρα σε αναλογία περίπου 50% εκ των οποίων το μεγαλύτερο ποσοστό είναι σταφυλοσάκχαρο και λόγω αυτού έχει γλυκιά γεύση.</a:t>
            </a:r>
          </a:p>
          <a:p>
            <a:r>
              <a:rPr lang="el-GR" sz="2900" dirty="0" smtClean="0"/>
              <a:t>Λίπος από 4,7% έως 5,7% (αν υπολογισθεί σε αλεύρι χαρουπιών ως έχει και όχι επί ξηρού προϊόντος).</a:t>
            </a:r>
          </a:p>
          <a:p>
            <a:r>
              <a:rPr lang="el-GR" sz="2900" dirty="0" smtClean="0"/>
              <a:t>Πρωτεΐνες σε ποσοστό περίπου 55-62% και αποτελεί καλή</a:t>
            </a:r>
          </a:p>
          <a:p>
            <a:r>
              <a:rPr lang="el-GR" sz="2900" dirty="0"/>
              <a:t>Π</a:t>
            </a:r>
            <a:r>
              <a:rPr lang="el-GR" sz="2900" dirty="0" smtClean="0"/>
              <a:t>ηγή αμινοξέων (γλουταμινικό οξύ, αργινίνη και ασπαραγινικό οξύ). Για αυτόν τον λόγο μπορεί να καταναλωθεί ιδιαίτερα σε περιόδους νηστείας ή έντονης άσκησης.</a:t>
            </a:r>
          </a:p>
          <a:p>
            <a:r>
              <a:rPr lang="el-GR" sz="2900" dirty="0" smtClean="0"/>
              <a:t>Βιταμίνες του συμπλέγματος Β.</a:t>
            </a:r>
          </a:p>
          <a:p>
            <a:r>
              <a:rPr lang="el-GR" sz="2900" dirty="0" smtClean="0"/>
              <a:t>Λίγες θερμίδες: 180 θερμίδες στα 100 γραμμάρια καθαρού αλευριού από χαρούπι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900" dirty="0" smtClean="0"/>
              <a:t>Να σημειωθεί ότι το χαρούπι δεν περιέχει καφεΐνη κι έτσι είναι κατάλληλο για παραγωγή προϊόντων χωρίς καφεΐνη και θειοβρωμίνη. Επίσης δεν περιέχει γλουτένη. Ενώ η γλουτένη είναι η κύρια πρωτεΐνη στο σιτάρι, στη σίκαλη και στο κριθάρι</a:t>
            </a:r>
            <a:r>
              <a:rPr lang="el-GR" dirty="0" smtClean="0"/>
              <a:t>, απουσιάζει από το χαρούπι.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09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ΔΙΑΤΡΟΦΙΚΕΣ ΙΔΙΟΤΗΤΕΣ ΧΑΡΟΥΠΙΟΥ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Το χαρούπι περιέχει βιταμίνες A, β-καροτένιο (προστάδιο της βιταμίνης Α) B1, B2, B3, D και E. Περιέχει κάλιο, μαγνήσιο, ασβέστιο, φώσφορο, σίδηρο, μαγγάνιο, χαλκό, χρώμιο και νικέλιο. Είναι πλούσιο σε φώσφορο και ασβέστιο.</a:t>
            </a:r>
          </a:p>
          <a:p>
            <a:endParaRPr lang="el-GR" sz="2000" dirty="0" smtClean="0"/>
          </a:p>
          <a:p>
            <a:r>
              <a:rPr lang="el-GR" sz="2000" dirty="0" smtClean="0"/>
              <a:t>Τα χαρούπια περιέχουν 350 mg ασβεστίου ανά 100 γραμμάρια (το φύτρο περιέχει πάνω από 600 mg ασβεστίου). Συγκριτικά, το γάλα, περιέχει 120-130 mg ασβεστίου ανά 100 γραμμάρια. Είναι σημαντικό ότι τα χαρούπια δεν περιέχουν οξαλικό οξύ το οποίο τείνει να μειώνει την ικανότητα του σώματος να αφομοιώσει το ασβέστιο.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81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ΣΟΚΟΛΑΤΑΚΙΑ ΧΑΡΟΥΠΙΟΥ (1)</a:t>
            </a:r>
            <a:br>
              <a:rPr lang="el-GR" dirty="0" smtClean="0"/>
            </a:br>
            <a:r>
              <a:rPr lang="el-GR" dirty="0" smtClean="0"/>
              <a:t>(Άκης Πετρετζίκης)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467"/>
            <a:ext cx="3438236" cy="4351338"/>
          </a:xfrm>
        </p:spPr>
        <p:txBody>
          <a:bodyPr/>
          <a:lstStyle/>
          <a:p>
            <a:r>
              <a:rPr lang="el-GR" dirty="0" smtClean="0"/>
              <a:t>Υλικά                 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50 γρ. φουντούκια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3 κ.σ. χαρουπάλευρο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1 κ.σ. ταχίνι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2 κ.σ. μέλι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150 γρ. κουβερτούρα λευκή</a:t>
            </a:r>
            <a:endParaRPr lang="el-G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18" y="1626467"/>
            <a:ext cx="7047345" cy="50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ΣΟΚΟΛΑΤΑΚΙΑ ΧΑΡΟΥΠΙΟΥ (2)</a:t>
            </a:r>
            <a:br>
              <a:rPr lang="el-GR" dirty="0" smtClean="0"/>
            </a:br>
            <a:r>
              <a:rPr lang="el-GR" dirty="0" smtClean="0"/>
              <a:t>(Άκης Πετρετζίκης)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Εκτέλεση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Βάζουμε όλα τα υλικά εκτός από τη λευκή σοκολάτα στο μούλτι και χτυπάμε μέχρι να γίνουν μία ομοιόμορφη μάζα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Τα μοιράζουμε σε ειδική φόρμα σιλικόνης για σοκολατάκια αλλιώς αν δεν έχουμε τα βάζουμε σε παγοκυψέλες σιλικόνης ή αλλιώς πλάθουμε μικρά μπαλάκια με τα χέρια μας.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Τοποθετούμε στο ψυγείο για 1 ώρα να σφίξουνε.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Σε μπεν μαρί βάζουμε τη λευκή σοκολάτα να λιώσει.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Περνάμε τα σοκολατάκια μας μέσα στη σοκολάτα και τα αφήνουμε σε μία σχάρα για να φύγει η περιττή σοκολάτα.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 smtClean="0"/>
              <a:t>Βγάζουμε με προσοχή από τη σχάρα και τοποθετούμε στο ψυγείο για περίπου 1 ώρα να κρυώσουν και να σφίξουν.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817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282" y="346652"/>
            <a:ext cx="1609436" cy="1325563"/>
          </a:xfrm>
        </p:spPr>
        <p:txBody>
          <a:bodyPr/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157"/>
          </a:xfrm>
        </p:spPr>
        <p:txBody>
          <a:bodyPr>
            <a:normAutofit/>
          </a:bodyPr>
          <a:lstStyle/>
          <a:p>
            <a:r>
              <a:rPr lang="sq-AL" dirty="0" smtClean="0">
                <a:hlinkClick r:id="rId2"/>
              </a:rPr>
              <a:t>https://www.healthyliving.gr/2019/06/16/xaroupi-idiothtes-9-asvestio/</a:t>
            </a:r>
            <a:endParaRPr lang="el-GR" dirty="0" smtClean="0"/>
          </a:p>
          <a:p>
            <a:r>
              <a:rPr lang="sq-AL" dirty="0" smtClean="0">
                <a:hlinkClick r:id="rId3"/>
              </a:rPr>
              <a:t>https://akispetretzikis.com/recipe/2168/sokolatakia-charoypioy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2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453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ΤΟ ΧΑΡΟΥΠΙ</vt:lpstr>
      <vt:lpstr>Περιεχόμενα </vt:lpstr>
      <vt:lpstr>ΔΙΑΤΡΟΦΙΚΕΣ ΙΔΙΟΤΗΤΕΣ ΧΑΡΟΥΠΙΟΥ (1)</vt:lpstr>
      <vt:lpstr>ΔΙΑΤΡΟΦΙΚΕΣ ΙΔΙΟΤΗΤΕΣ ΧΑΡΟΥΠΙΟΥ (2)</vt:lpstr>
      <vt:lpstr>ΣΟΚΟΛΑΤΑΚΙΑ ΧΑΡΟΥΠΙΟΥ (1) (Άκης Πετρετζίκης)</vt:lpstr>
      <vt:lpstr>ΣΟΚΟΛΑΤΑΚΙΑ ΧΑΡΟΥΠΙΟΥ (2) (Άκης Πετρετζίκης)</vt:lpstr>
      <vt:lpstr>Πηγές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ΧΑΡΟΥΠΙ</dc:title>
  <dc:creator>USERN</dc:creator>
  <cp:lastModifiedBy>USERN</cp:lastModifiedBy>
  <cp:revision>6</cp:revision>
  <dcterms:created xsi:type="dcterms:W3CDTF">2023-02-13T11:26:07Z</dcterms:created>
  <dcterms:modified xsi:type="dcterms:W3CDTF">2023-02-13T12:01:36Z</dcterms:modified>
</cp:coreProperties>
</file>