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3" r:id="rId7"/>
    <p:sldId id="264" r:id="rId8"/>
    <p:sldId id="262" r:id="rId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60734D-A7B3-47A0-8C1F-EE95EEF5ADF1}" v="198" dt="2022-05-14T15:28:23.847"/>
    <p1510:client id="{E4D7DB41-FFDA-42E8-80B1-773A7CE5CB18}" v="273" dt="2022-05-15T15:23:09.3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Τζούλια Γρυμπορούνη" userId="92fc9a87d94b25af" providerId="Windows Live" clId="Web-{E4D7DB41-FFDA-42E8-80B1-773A7CE5CB18}"/>
    <pc:docChg chg="addSld delSld modSld">
      <pc:chgData name="Τζούλια Γρυμπορούνη" userId="92fc9a87d94b25af" providerId="Windows Live" clId="Web-{E4D7DB41-FFDA-42E8-80B1-773A7CE5CB18}" dt="2022-05-15T15:23:09.320" v="296" actId="20577"/>
      <pc:docMkLst>
        <pc:docMk/>
      </pc:docMkLst>
      <pc:sldChg chg="modTransition addAnim modAnim">
        <pc:chgData name="Τζούλια Γρυμπορούνη" userId="92fc9a87d94b25af" providerId="Windows Live" clId="Web-{E4D7DB41-FFDA-42E8-80B1-773A7CE5CB18}" dt="2022-05-15T15:05:44.289" v="267"/>
        <pc:sldMkLst>
          <pc:docMk/>
          <pc:sldMk cId="2009968717" sldId="257"/>
        </pc:sldMkLst>
      </pc:sldChg>
      <pc:sldChg chg="addSp modSp mod modTransition setBg addAnim modAnim">
        <pc:chgData name="Τζούλια Γρυμπορούνη" userId="92fc9a87d94b25af" providerId="Windows Live" clId="Web-{E4D7DB41-FFDA-42E8-80B1-773A7CE5CB18}" dt="2022-05-15T15:15:18.259" v="272"/>
        <pc:sldMkLst>
          <pc:docMk/>
          <pc:sldMk cId="363172764" sldId="258"/>
        </pc:sldMkLst>
        <pc:spChg chg="mod">
          <ac:chgData name="Τζούλια Γρυμπορούνη" userId="92fc9a87d94b25af" providerId="Windows Live" clId="Web-{E4D7DB41-FFDA-42E8-80B1-773A7CE5CB18}" dt="2022-05-15T13:56:51.247" v="64"/>
          <ac:spMkLst>
            <pc:docMk/>
            <pc:sldMk cId="363172764" sldId="258"/>
            <ac:spMk id="2" creationId="{2EB22913-4950-A75D-E7C4-4A61BB6F847E}"/>
          </ac:spMkLst>
        </pc:spChg>
        <pc:spChg chg="mod">
          <ac:chgData name="Τζούλια Γρυμπορούνη" userId="92fc9a87d94b25af" providerId="Windows Live" clId="Web-{E4D7DB41-FFDA-42E8-80B1-773A7CE5CB18}" dt="2022-05-15T13:56:51.247" v="64"/>
          <ac:spMkLst>
            <pc:docMk/>
            <pc:sldMk cId="363172764" sldId="258"/>
            <ac:spMk id="3" creationId="{3DF88658-9FA2-352E-1061-409B755C4217}"/>
          </ac:spMkLst>
        </pc:spChg>
        <pc:spChg chg="add">
          <ac:chgData name="Τζούλια Γρυμπορούνη" userId="92fc9a87d94b25af" providerId="Windows Live" clId="Web-{E4D7DB41-FFDA-42E8-80B1-773A7CE5CB18}" dt="2022-05-15T13:56:51.247" v="64"/>
          <ac:spMkLst>
            <pc:docMk/>
            <pc:sldMk cId="363172764" sldId="258"/>
            <ac:spMk id="8" creationId="{1BB867FF-FC45-48F7-8104-F89BE54909F1}"/>
          </ac:spMkLst>
        </pc:spChg>
        <pc:spChg chg="add">
          <ac:chgData name="Τζούλια Γρυμπορούνη" userId="92fc9a87d94b25af" providerId="Windows Live" clId="Web-{E4D7DB41-FFDA-42E8-80B1-773A7CE5CB18}" dt="2022-05-15T13:56:51.247" v="64"/>
          <ac:spMkLst>
            <pc:docMk/>
            <pc:sldMk cId="363172764" sldId="258"/>
            <ac:spMk id="10" creationId="{8BB56887-D0D5-4F0C-9E19-7247EB83C8B7}"/>
          </ac:spMkLst>
        </pc:spChg>
        <pc:spChg chg="add">
          <ac:chgData name="Τζούλια Γρυμπορούνη" userId="92fc9a87d94b25af" providerId="Windows Live" clId="Web-{E4D7DB41-FFDA-42E8-80B1-773A7CE5CB18}" dt="2022-05-15T13:56:51.247" v="64"/>
          <ac:spMkLst>
            <pc:docMk/>
            <pc:sldMk cId="363172764" sldId="258"/>
            <ac:spMk id="12" creationId="{081E4A58-353D-44AE-B2FC-2A74E2E400F7}"/>
          </ac:spMkLst>
        </pc:spChg>
      </pc:sldChg>
      <pc:sldChg chg="modTransition addAnim modAnim">
        <pc:chgData name="Τζούλια Γρυμπορούνη" userId="92fc9a87d94b25af" providerId="Windows Live" clId="Web-{E4D7DB41-FFDA-42E8-80B1-773A7CE5CB18}" dt="2022-05-15T15:16:28.183" v="275"/>
        <pc:sldMkLst>
          <pc:docMk/>
          <pc:sldMk cId="776969624" sldId="259"/>
        </pc:sldMkLst>
      </pc:sldChg>
      <pc:sldChg chg="modTransition addAnim modAnim">
        <pc:chgData name="Τζούλια Γρυμπορούνη" userId="92fc9a87d94b25af" providerId="Windows Live" clId="Web-{E4D7DB41-FFDA-42E8-80B1-773A7CE5CB18}" dt="2022-05-15T15:17:01.169" v="278"/>
        <pc:sldMkLst>
          <pc:docMk/>
          <pc:sldMk cId="854437563" sldId="260"/>
        </pc:sldMkLst>
      </pc:sldChg>
      <pc:sldChg chg="addSp delSp modSp mod modTransition setBg addAnim modAnim">
        <pc:chgData name="Τζούλια Γρυμπορούνη" userId="92fc9a87d94b25af" providerId="Windows Live" clId="Web-{E4D7DB41-FFDA-42E8-80B1-773A7CE5CB18}" dt="2022-05-15T15:17:46.686" v="282"/>
        <pc:sldMkLst>
          <pc:docMk/>
          <pc:sldMk cId="2297009011" sldId="261"/>
        </pc:sldMkLst>
        <pc:spChg chg="mod">
          <ac:chgData name="Τζούλια Γρυμπορούνη" userId="92fc9a87d94b25af" providerId="Windows Live" clId="Web-{E4D7DB41-FFDA-42E8-80B1-773A7CE5CB18}" dt="2022-05-15T13:55:53.871" v="63"/>
          <ac:spMkLst>
            <pc:docMk/>
            <pc:sldMk cId="2297009011" sldId="261"/>
            <ac:spMk id="2" creationId="{6252B465-1936-737B-9CA7-0148024761C8}"/>
          </ac:spMkLst>
        </pc:spChg>
        <pc:spChg chg="mod">
          <ac:chgData name="Τζούλια Γρυμπορούνη" userId="92fc9a87d94b25af" providerId="Windows Live" clId="Web-{E4D7DB41-FFDA-42E8-80B1-773A7CE5CB18}" dt="2022-05-15T13:55:53.871" v="63"/>
          <ac:spMkLst>
            <pc:docMk/>
            <pc:sldMk cId="2297009011" sldId="261"/>
            <ac:spMk id="3" creationId="{E8FF611A-F052-F5B2-9D66-4BDC83823566}"/>
          </ac:spMkLst>
        </pc:spChg>
        <pc:spChg chg="add del">
          <ac:chgData name="Τζούλια Γρυμπορούνη" userId="92fc9a87d94b25af" providerId="Windows Live" clId="Web-{E4D7DB41-FFDA-42E8-80B1-773A7CE5CB18}" dt="2022-05-15T13:55:18.151" v="54"/>
          <ac:spMkLst>
            <pc:docMk/>
            <pc:sldMk cId="2297009011" sldId="261"/>
            <ac:spMk id="8" creationId="{70DFC902-7D23-471A-B557-B6B6917D7A0D}"/>
          </ac:spMkLst>
        </pc:spChg>
        <pc:spChg chg="add del">
          <ac:chgData name="Τζούλια Γρυμπορούνη" userId="92fc9a87d94b25af" providerId="Windows Live" clId="Web-{E4D7DB41-FFDA-42E8-80B1-773A7CE5CB18}" dt="2022-05-15T13:55:18.151" v="54"/>
          <ac:spMkLst>
            <pc:docMk/>
            <pc:sldMk cId="2297009011" sldId="261"/>
            <ac:spMk id="10" creationId="{A55D5633-D557-4DCA-982C-FF36EB7A1C00}"/>
          </ac:spMkLst>
        </pc:spChg>
        <pc:spChg chg="add del">
          <ac:chgData name="Τζούλια Γρυμπορούνη" userId="92fc9a87d94b25af" providerId="Windows Live" clId="Web-{E4D7DB41-FFDA-42E8-80B1-773A7CE5CB18}" dt="2022-05-15T13:55:18.151" v="54"/>
          <ac:spMkLst>
            <pc:docMk/>
            <pc:sldMk cId="2297009011" sldId="261"/>
            <ac:spMk id="12" creationId="{450D3AD2-FA80-415F-A9CE-54D884561CD7}"/>
          </ac:spMkLst>
        </pc:spChg>
        <pc:spChg chg="add del">
          <ac:chgData name="Τζούλια Γρυμπορούνη" userId="92fc9a87d94b25af" providerId="Windows Live" clId="Web-{E4D7DB41-FFDA-42E8-80B1-773A7CE5CB18}" dt="2022-05-15T13:55:53.871" v="62"/>
          <ac:spMkLst>
            <pc:docMk/>
            <pc:sldMk cId="2297009011" sldId="261"/>
            <ac:spMk id="14" creationId="{2EC40DB1-B719-4A13-9A4D-0966B4B27866}"/>
          </ac:spMkLst>
        </pc:spChg>
        <pc:spChg chg="add del">
          <ac:chgData name="Τζούλια Γρυμπορούνη" userId="92fc9a87d94b25af" providerId="Windows Live" clId="Web-{E4D7DB41-FFDA-42E8-80B1-773A7CE5CB18}" dt="2022-05-15T13:55:53.871" v="62"/>
          <ac:spMkLst>
            <pc:docMk/>
            <pc:sldMk cId="2297009011" sldId="261"/>
            <ac:spMk id="16" creationId="{82211336-CFF3-412D-868A-6679C1004C45}"/>
          </ac:spMkLst>
        </pc:spChg>
        <pc:spChg chg="add del">
          <ac:chgData name="Τζούλια Γρυμπορούνη" userId="92fc9a87d94b25af" providerId="Windows Live" clId="Web-{E4D7DB41-FFDA-42E8-80B1-773A7CE5CB18}" dt="2022-05-15T13:55:25.886" v="56"/>
          <ac:spMkLst>
            <pc:docMk/>
            <pc:sldMk cId="2297009011" sldId="261"/>
            <ac:spMk id="17" creationId="{18873D23-2DCF-4B31-A009-95721C06E8E1}"/>
          </ac:spMkLst>
        </pc:spChg>
        <pc:spChg chg="add del">
          <ac:chgData name="Τζούλια Γρυμπορούνη" userId="92fc9a87d94b25af" providerId="Windows Live" clId="Web-{E4D7DB41-FFDA-42E8-80B1-773A7CE5CB18}" dt="2022-05-15T13:55:25.886" v="56"/>
          <ac:spMkLst>
            <pc:docMk/>
            <pc:sldMk cId="2297009011" sldId="261"/>
            <ac:spMk id="18" creationId="{C13EF075-D4EF-4929-ADBC-91B27DA19955}"/>
          </ac:spMkLst>
        </pc:spChg>
        <pc:spChg chg="add del">
          <ac:chgData name="Τζούλια Γρυμπορούνη" userId="92fc9a87d94b25af" providerId="Windows Live" clId="Web-{E4D7DB41-FFDA-42E8-80B1-773A7CE5CB18}" dt="2022-05-15T13:55:32.011" v="58"/>
          <ac:spMkLst>
            <pc:docMk/>
            <pc:sldMk cId="2297009011" sldId="261"/>
            <ac:spMk id="21" creationId="{100EDD19-6802-4EC3-95CE-CFFAB042CFD6}"/>
          </ac:spMkLst>
        </pc:spChg>
        <pc:spChg chg="add del">
          <ac:chgData name="Τζούλια Γρυμπορούνη" userId="92fc9a87d94b25af" providerId="Windows Live" clId="Web-{E4D7DB41-FFDA-42E8-80B1-773A7CE5CB18}" dt="2022-05-15T13:55:32.011" v="58"/>
          <ac:spMkLst>
            <pc:docMk/>
            <pc:sldMk cId="2297009011" sldId="261"/>
            <ac:spMk id="22" creationId="{DB17E863-922E-4C26-BD64-E8FD41D28661}"/>
          </ac:spMkLst>
        </pc:spChg>
        <pc:spChg chg="add del">
          <ac:chgData name="Τζούλια Γρυμπορούνη" userId="92fc9a87d94b25af" providerId="Windows Live" clId="Web-{E4D7DB41-FFDA-42E8-80B1-773A7CE5CB18}" dt="2022-05-15T13:55:50.027" v="60"/>
          <ac:spMkLst>
            <pc:docMk/>
            <pc:sldMk cId="2297009011" sldId="261"/>
            <ac:spMk id="24" creationId="{A2679492-7988-4050-9056-542444452411}"/>
          </ac:spMkLst>
        </pc:spChg>
        <pc:spChg chg="add del">
          <ac:chgData name="Τζούλια Γρυμπορούνη" userId="92fc9a87d94b25af" providerId="Windows Live" clId="Web-{E4D7DB41-FFDA-42E8-80B1-773A7CE5CB18}" dt="2022-05-15T13:55:50.027" v="60"/>
          <ac:spMkLst>
            <pc:docMk/>
            <pc:sldMk cId="2297009011" sldId="261"/>
            <ac:spMk id="25" creationId="{B091B163-7D61-4891-ABCF-5C13D9C418D0}"/>
          </ac:spMkLst>
        </pc:spChg>
        <pc:spChg chg="add del">
          <ac:chgData name="Τζούλια Γρυμπορούνη" userId="92fc9a87d94b25af" providerId="Windows Live" clId="Web-{E4D7DB41-FFDA-42E8-80B1-773A7CE5CB18}" dt="2022-05-15T13:55:53.871" v="62"/>
          <ac:spMkLst>
            <pc:docMk/>
            <pc:sldMk cId="2297009011" sldId="261"/>
            <ac:spMk id="29" creationId="{76EFD3D9-44F0-4267-BCC1-1613E79D8274}"/>
          </ac:spMkLst>
        </pc:spChg>
        <pc:spChg chg="add del">
          <ac:chgData name="Τζούλια Γρυμπορούνη" userId="92fc9a87d94b25af" providerId="Windows Live" clId="Web-{E4D7DB41-FFDA-42E8-80B1-773A7CE5CB18}" dt="2022-05-15T13:55:53.871" v="62"/>
          <ac:spMkLst>
            <pc:docMk/>
            <pc:sldMk cId="2297009011" sldId="261"/>
            <ac:spMk id="30" creationId="{A779A851-95D6-41AF-937A-B0E4B7F6FA8D}"/>
          </ac:spMkLst>
        </pc:spChg>
        <pc:spChg chg="add del">
          <ac:chgData name="Τζούλια Γρυμπορούνη" userId="92fc9a87d94b25af" providerId="Windows Live" clId="Web-{E4D7DB41-FFDA-42E8-80B1-773A7CE5CB18}" dt="2022-05-15T13:55:53.871" v="62"/>
          <ac:spMkLst>
            <pc:docMk/>
            <pc:sldMk cId="2297009011" sldId="261"/>
            <ac:spMk id="31" creationId="{953FB2E7-B6CB-429C-81EB-D9516D6D5C8D}"/>
          </ac:spMkLst>
        </pc:spChg>
        <pc:spChg chg="add">
          <ac:chgData name="Τζούλια Γρυμπορούνη" userId="92fc9a87d94b25af" providerId="Windows Live" clId="Web-{E4D7DB41-FFDA-42E8-80B1-773A7CE5CB18}" dt="2022-05-15T13:55:53.871" v="63"/>
          <ac:spMkLst>
            <pc:docMk/>
            <pc:sldMk cId="2297009011" sldId="261"/>
            <ac:spMk id="33" creationId="{907EF6B7-1338-4443-8C46-6A318D952DFD}"/>
          </ac:spMkLst>
        </pc:spChg>
        <pc:spChg chg="add">
          <ac:chgData name="Τζούλια Γρυμπορούνη" userId="92fc9a87d94b25af" providerId="Windows Live" clId="Web-{E4D7DB41-FFDA-42E8-80B1-773A7CE5CB18}" dt="2022-05-15T13:55:53.871" v="63"/>
          <ac:spMkLst>
            <pc:docMk/>
            <pc:sldMk cId="2297009011" sldId="261"/>
            <ac:spMk id="34" creationId="{DAAE4CDD-124C-4DCF-9584-B6033B545DD5}"/>
          </ac:spMkLst>
        </pc:spChg>
        <pc:spChg chg="add">
          <ac:chgData name="Τζούλια Γρυμπορούνη" userId="92fc9a87d94b25af" providerId="Windows Live" clId="Web-{E4D7DB41-FFDA-42E8-80B1-773A7CE5CB18}" dt="2022-05-15T13:55:53.871" v="63"/>
          <ac:spMkLst>
            <pc:docMk/>
            <pc:sldMk cId="2297009011" sldId="261"/>
            <ac:spMk id="35" creationId="{081E4A58-353D-44AE-B2FC-2A74E2E400F7}"/>
          </ac:spMkLst>
        </pc:spChg>
        <pc:grpChg chg="add del">
          <ac:chgData name="Τζούλια Γρυμπορούνη" userId="92fc9a87d94b25af" providerId="Windows Live" clId="Web-{E4D7DB41-FFDA-42E8-80B1-773A7CE5CB18}" dt="2022-05-15T13:55:25.886" v="56"/>
          <ac:grpSpMkLst>
            <pc:docMk/>
            <pc:sldMk cId="2297009011" sldId="261"/>
            <ac:grpSpMk id="19" creationId="{DAA26DFA-AAB2-4973-9C17-16D587C7B198}"/>
          </ac:grpSpMkLst>
        </pc:grpChg>
        <pc:grpChg chg="add del">
          <ac:chgData name="Τζούλια Γρυμπορούνη" userId="92fc9a87d94b25af" providerId="Windows Live" clId="Web-{E4D7DB41-FFDA-42E8-80B1-773A7CE5CB18}" dt="2022-05-15T13:55:50.027" v="60"/>
          <ac:grpSpMkLst>
            <pc:docMk/>
            <pc:sldMk cId="2297009011" sldId="261"/>
            <ac:grpSpMk id="26" creationId="{0474DF76-993E-44DE-AFB0-C416182ACECF}"/>
          </ac:grpSpMkLst>
        </pc:grpChg>
        <pc:cxnChg chg="add del">
          <ac:chgData name="Τζούλια Γρυμπορούνη" userId="92fc9a87d94b25af" providerId="Windows Live" clId="Web-{E4D7DB41-FFDA-42E8-80B1-773A7CE5CB18}" dt="2022-05-15T13:55:50.027" v="60"/>
          <ac:cxnSpMkLst>
            <pc:docMk/>
            <pc:sldMk cId="2297009011" sldId="261"/>
            <ac:cxnSpMk id="27" creationId="{C49DA8F6-BCC1-4447-B54C-57856834B94B}"/>
          </ac:cxnSpMkLst>
        </pc:cxnChg>
      </pc:sldChg>
      <pc:sldChg chg="modSp new modTransition">
        <pc:chgData name="Τζούλια Γρυμπορούνη" userId="92fc9a87d94b25af" providerId="Windows Live" clId="Web-{E4D7DB41-FFDA-42E8-80B1-773A7CE5CB18}" dt="2022-05-15T15:23:09.320" v="296" actId="20577"/>
        <pc:sldMkLst>
          <pc:docMk/>
          <pc:sldMk cId="2769497588" sldId="262"/>
        </pc:sldMkLst>
        <pc:spChg chg="mod">
          <ac:chgData name="Τζούλια Γρυμπορούνη" userId="92fc9a87d94b25af" providerId="Windows Live" clId="Web-{E4D7DB41-FFDA-42E8-80B1-773A7CE5CB18}" dt="2022-05-15T14:06:32.606" v="70" actId="20577"/>
          <ac:spMkLst>
            <pc:docMk/>
            <pc:sldMk cId="2769497588" sldId="262"/>
            <ac:spMk id="2" creationId="{522CAF33-2F12-5738-6B77-7F03B7DF3A10}"/>
          </ac:spMkLst>
        </pc:spChg>
        <pc:spChg chg="mod">
          <ac:chgData name="Τζούλια Γρυμπορούνη" userId="92fc9a87d94b25af" providerId="Windows Live" clId="Web-{E4D7DB41-FFDA-42E8-80B1-773A7CE5CB18}" dt="2022-05-15T15:23:09.320" v="296" actId="20577"/>
          <ac:spMkLst>
            <pc:docMk/>
            <pc:sldMk cId="2769497588" sldId="262"/>
            <ac:spMk id="3" creationId="{9647A8E5-C17B-6B2C-78D5-BBCF571D2EB5}"/>
          </ac:spMkLst>
        </pc:spChg>
      </pc:sldChg>
      <pc:sldChg chg="addSp modSp new mod modTransition setBg addAnim modAnim">
        <pc:chgData name="Τζούλια Γρυμπορούνη" userId="92fc9a87d94b25af" providerId="Windows Live" clId="Web-{E4D7DB41-FFDA-42E8-80B1-773A7CE5CB18}" dt="2022-05-15T15:20:43.988" v="285"/>
        <pc:sldMkLst>
          <pc:docMk/>
          <pc:sldMk cId="3260835881" sldId="263"/>
        </pc:sldMkLst>
        <pc:spChg chg="mod">
          <ac:chgData name="Τζούλια Γρυμπορούνη" userId="92fc9a87d94b25af" providerId="Windows Live" clId="Web-{E4D7DB41-FFDA-42E8-80B1-773A7CE5CB18}" dt="2022-05-15T14:52:58.141" v="222"/>
          <ac:spMkLst>
            <pc:docMk/>
            <pc:sldMk cId="3260835881" sldId="263"/>
            <ac:spMk id="2" creationId="{682BFA80-2C68-C715-7B0D-FC2DA96DCC27}"/>
          </ac:spMkLst>
        </pc:spChg>
        <pc:spChg chg="mod">
          <ac:chgData name="Τζούλια Γρυμπορούνη" userId="92fc9a87d94b25af" providerId="Windows Live" clId="Web-{E4D7DB41-FFDA-42E8-80B1-773A7CE5CB18}" dt="2022-05-15T14:52:58.141" v="222"/>
          <ac:spMkLst>
            <pc:docMk/>
            <pc:sldMk cId="3260835881" sldId="263"/>
            <ac:spMk id="3" creationId="{5D7BF3FE-1D4A-C5C7-4F44-14BE1C6C37FD}"/>
          </ac:spMkLst>
        </pc:spChg>
        <pc:spChg chg="add">
          <ac:chgData name="Τζούλια Γρυμπορούνη" userId="92fc9a87d94b25af" providerId="Windows Live" clId="Web-{E4D7DB41-FFDA-42E8-80B1-773A7CE5CB18}" dt="2022-05-15T14:52:58.141" v="222"/>
          <ac:spMkLst>
            <pc:docMk/>
            <pc:sldMk cId="3260835881" sldId="263"/>
            <ac:spMk id="9" creationId="{D009D6D5-DAC2-4A8B-A17A-E206B9012D09}"/>
          </ac:spMkLst>
        </pc:spChg>
        <pc:picChg chg="add mod">
          <ac:chgData name="Τζούλια Γρυμπορούνη" userId="92fc9a87d94b25af" providerId="Windows Live" clId="Web-{E4D7DB41-FFDA-42E8-80B1-773A7CE5CB18}" dt="2022-05-15T14:52:58.141" v="222"/>
          <ac:picMkLst>
            <pc:docMk/>
            <pc:sldMk cId="3260835881" sldId="263"/>
            <ac:picMk id="4" creationId="{5B485CCB-F06C-50F5-CAC3-657FF4ECFBD8}"/>
          </ac:picMkLst>
        </pc:picChg>
      </pc:sldChg>
      <pc:sldChg chg="addSp modSp new del mod setBg">
        <pc:chgData name="Τζούλια Γρυμπορούνη" userId="92fc9a87d94b25af" providerId="Windows Live" clId="Web-{E4D7DB41-FFDA-42E8-80B1-773A7CE5CB18}" dt="2022-05-15T14:45:50.128" v="167"/>
        <pc:sldMkLst>
          <pc:docMk/>
          <pc:sldMk cId="3862768146" sldId="263"/>
        </pc:sldMkLst>
        <pc:spChg chg="mod">
          <ac:chgData name="Τζούλια Γρυμπορούνη" userId="92fc9a87d94b25af" providerId="Windows Live" clId="Web-{E4D7DB41-FFDA-42E8-80B1-773A7CE5CB18}" dt="2022-05-15T14:44:15.829" v="164"/>
          <ac:spMkLst>
            <pc:docMk/>
            <pc:sldMk cId="3862768146" sldId="263"/>
            <ac:spMk id="2" creationId="{F3B9F35D-DDF6-1EB4-AA88-BFEFCD90E3CC}"/>
          </ac:spMkLst>
        </pc:spChg>
        <pc:spChg chg="mod">
          <ac:chgData name="Τζούλια Γρυμπορούνη" userId="92fc9a87d94b25af" providerId="Windows Live" clId="Web-{E4D7DB41-FFDA-42E8-80B1-773A7CE5CB18}" dt="2022-05-15T14:44:15.829" v="164"/>
          <ac:spMkLst>
            <pc:docMk/>
            <pc:sldMk cId="3862768146" sldId="263"/>
            <ac:spMk id="3" creationId="{0C92D3F0-ADDB-58AC-FA78-CE46C01DFA10}"/>
          </ac:spMkLst>
        </pc:spChg>
        <pc:spChg chg="add mod">
          <ac:chgData name="Τζούλια Γρυμπορούνη" userId="92fc9a87d94b25af" providerId="Windows Live" clId="Web-{E4D7DB41-FFDA-42E8-80B1-773A7CE5CB18}" dt="2022-05-15T14:45:03.299" v="166"/>
          <ac:spMkLst>
            <pc:docMk/>
            <pc:sldMk cId="3862768146" sldId="263"/>
            <ac:spMk id="4" creationId="{1B7DA46E-CD93-B065-673C-0307A7255984}"/>
          </ac:spMkLst>
        </pc:spChg>
        <pc:spChg chg="add">
          <ac:chgData name="Τζούλια Γρυμπορούνη" userId="92fc9a87d94b25af" providerId="Windows Live" clId="Web-{E4D7DB41-FFDA-42E8-80B1-773A7CE5CB18}" dt="2022-05-15T14:44:15.829" v="164"/>
          <ac:spMkLst>
            <pc:docMk/>
            <pc:sldMk cId="3862768146" sldId="263"/>
            <ac:spMk id="8" creationId="{100EDD19-6802-4EC3-95CE-CFFAB042CFD6}"/>
          </ac:spMkLst>
        </pc:spChg>
        <pc:spChg chg="add">
          <ac:chgData name="Τζούλια Γρυμπορούνη" userId="92fc9a87d94b25af" providerId="Windows Live" clId="Web-{E4D7DB41-FFDA-42E8-80B1-773A7CE5CB18}" dt="2022-05-15T14:44:15.829" v="164"/>
          <ac:spMkLst>
            <pc:docMk/>
            <pc:sldMk cId="3862768146" sldId="263"/>
            <ac:spMk id="10" creationId="{DB17E863-922E-4C26-BD64-E8FD41D28661}"/>
          </ac:spMkLst>
        </pc:spChg>
      </pc:sldChg>
      <pc:sldChg chg="addSp delSp modSp new mod modTransition setBg addAnim modAnim">
        <pc:chgData name="Τζούλια Γρυμπορούνη" userId="92fc9a87d94b25af" providerId="Windows Live" clId="Web-{E4D7DB41-FFDA-42E8-80B1-773A7CE5CB18}" dt="2022-05-15T15:22:22.366" v="288"/>
        <pc:sldMkLst>
          <pc:docMk/>
          <pc:sldMk cId="3751937915" sldId="264"/>
        </pc:sldMkLst>
        <pc:spChg chg="mod">
          <ac:chgData name="Τζούλια Γρυμπορούνη" userId="92fc9a87d94b25af" providerId="Windows Live" clId="Web-{E4D7DB41-FFDA-42E8-80B1-773A7CE5CB18}" dt="2022-05-15T14:59:43.356" v="256"/>
          <ac:spMkLst>
            <pc:docMk/>
            <pc:sldMk cId="3751937915" sldId="264"/>
            <ac:spMk id="2" creationId="{E2D65E8D-4ED3-7804-6136-55D6BDC80624}"/>
          </ac:spMkLst>
        </pc:spChg>
        <pc:spChg chg="add del mod">
          <ac:chgData name="Τζούλια Γρυμπορούνη" userId="92fc9a87d94b25af" providerId="Windows Live" clId="Web-{E4D7DB41-FFDA-42E8-80B1-773A7CE5CB18}" dt="2022-05-15T14:59:43.356" v="256"/>
          <ac:spMkLst>
            <pc:docMk/>
            <pc:sldMk cId="3751937915" sldId="264"/>
            <ac:spMk id="3" creationId="{A2DA368B-1EC5-5F7D-4A3C-295DB453F786}"/>
          </ac:spMkLst>
        </pc:spChg>
        <pc:spChg chg="add">
          <ac:chgData name="Τζούλια Γρυμπορούνη" userId="92fc9a87d94b25af" providerId="Windows Live" clId="Web-{E4D7DB41-FFDA-42E8-80B1-773A7CE5CB18}" dt="2022-05-15T14:59:43.356" v="256"/>
          <ac:spMkLst>
            <pc:docMk/>
            <pc:sldMk cId="3751937915" sldId="264"/>
            <ac:spMk id="7" creationId="{17718681-A12E-49D6-9925-DD7C68176D61}"/>
          </ac:spMkLst>
        </pc:spChg>
        <pc:spChg chg="add del">
          <ac:chgData name="Τζούλια Γρυμπορούνη" userId="92fc9a87d94b25af" providerId="Windows Live" clId="Web-{E4D7DB41-FFDA-42E8-80B1-773A7CE5CB18}" dt="2022-05-15T14:58:58.964" v="251"/>
          <ac:spMkLst>
            <pc:docMk/>
            <pc:sldMk cId="3751937915" sldId="264"/>
            <ac:spMk id="8" creationId="{17718681-A12E-49D6-9925-DD7C68176D61}"/>
          </ac:spMkLst>
        </pc:spChg>
        <pc:spChg chg="add">
          <ac:chgData name="Τζούλια Γρυμπορούνη" userId="92fc9a87d94b25af" providerId="Windows Live" clId="Web-{E4D7DB41-FFDA-42E8-80B1-773A7CE5CB18}" dt="2022-05-15T14:59:43.356" v="256"/>
          <ac:spMkLst>
            <pc:docMk/>
            <pc:sldMk cId="3751937915" sldId="264"/>
            <ac:spMk id="9" creationId="{FBD77573-9EF2-4C35-8285-A1CF6FBB0EA5}"/>
          </ac:spMkLst>
        </pc:spChg>
        <pc:spChg chg="add del">
          <ac:chgData name="Τζούλια Γρυμπορούνη" userId="92fc9a87d94b25af" providerId="Windows Live" clId="Web-{E4D7DB41-FFDA-42E8-80B1-773A7CE5CB18}" dt="2022-05-15T14:58:58.964" v="251"/>
          <ac:spMkLst>
            <pc:docMk/>
            <pc:sldMk cId="3751937915" sldId="264"/>
            <ac:spMk id="10" creationId="{FBD77573-9EF2-4C35-8285-A1CF6FBB0EA5}"/>
          </ac:spMkLst>
        </pc:spChg>
        <pc:spChg chg="add mod">
          <ac:chgData name="Τζούλια Γρυμπορούνη" userId="92fc9a87d94b25af" providerId="Windows Live" clId="Web-{E4D7DB41-FFDA-42E8-80B1-773A7CE5CB18}" dt="2022-05-15T15:01:12.281" v="264" actId="20577"/>
          <ac:spMkLst>
            <pc:docMk/>
            <pc:sldMk cId="3751937915" sldId="264"/>
            <ac:spMk id="11" creationId="{A2DA368B-1EC5-5F7D-4A3C-295DB453F786}"/>
          </ac:spMkLst>
        </pc:spChg>
        <pc:spChg chg="add del">
          <ac:chgData name="Τζούλια Γρυμπορούνη" userId="92fc9a87d94b25af" providerId="Windows Live" clId="Web-{E4D7DB41-FFDA-42E8-80B1-773A7CE5CB18}" dt="2022-05-15T14:59:14.684" v="253"/>
          <ac:spMkLst>
            <pc:docMk/>
            <pc:sldMk cId="3751937915" sldId="264"/>
            <ac:spMk id="12" creationId="{450D3AD2-FA80-415F-A9CE-54D884561CD7}"/>
          </ac:spMkLst>
        </pc:spChg>
        <pc:spChg chg="add del">
          <ac:chgData name="Τζούλια Γρυμπορούνη" userId="92fc9a87d94b25af" providerId="Windows Live" clId="Web-{E4D7DB41-FFDA-42E8-80B1-773A7CE5CB18}" dt="2022-05-15T14:59:14.684" v="253"/>
          <ac:spMkLst>
            <pc:docMk/>
            <pc:sldMk cId="3751937915" sldId="264"/>
            <ac:spMk id="13" creationId="{70DFC902-7D23-471A-B557-B6B6917D7A0D}"/>
          </ac:spMkLst>
        </pc:spChg>
        <pc:spChg chg="add del">
          <ac:chgData name="Τζούλια Γρυμπορούνη" userId="92fc9a87d94b25af" providerId="Windows Live" clId="Web-{E4D7DB41-FFDA-42E8-80B1-773A7CE5CB18}" dt="2022-05-15T14:59:14.684" v="253"/>
          <ac:spMkLst>
            <pc:docMk/>
            <pc:sldMk cId="3751937915" sldId="264"/>
            <ac:spMk id="14" creationId="{A55D5633-D557-4DCA-982C-FF36EB7A1C00}"/>
          </ac:spMkLst>
        </pc:spChg>
        <pc:graphicFrameChg chg="add del">
          <ac:chgData name="Τζούλια Γρυμπορούνη" userId="92fc9a87d94b25af" providerId="Windows Live" clId="Web-{E4D7DB41-FFDA-42E8-80B1-773A7CE5CB18}" dt="2022-05-15T14:59:43.341" v="255"/>
          <ac:graphicFrameMkLst>
            <pc:docMk/>
            <pc:sldMk cId="3751937915" sldId="264"/>
            <ac:graphicFrameMk id="5" creationId="{5BDC9704-C017-9B7D-4A69-E5ACE6AC3303}"/>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20/6/2022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1975687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20/6/2022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380166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20/6/2022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2938526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20/6/2022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3235862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20/6/2022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1359469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8526F0F3-3C53-41BC-8FFD-0BFB6DD91672}" type="datetimeFigureOut">
              <a:rPr lang="el-GR" smtClean="0"/>
              <a:t>20/6/2022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4241057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8526F0F3-3C53-41BC-8FFD-0BFB6DD91672}" type="datetimeFigureOut">
              <a:rPr lang="el-GR" smtClean="0"/>
              <a:t>20/6/2022</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2650387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8526F0F3-3C53-41BC-8FFD-0BFB6DD91672}" type="datetimeFigureOut">
              <a:rPr lang="el-GR" smtClean="0"/>
              <a:t>20/6/2022</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2997914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8526F0F3-3C53-41BC-8FFD-0BFB6DD91672}" type="datetimeFigureOut">
              <a:rPr lang="el-GR" smtClean="0"/>
              <a:t>20/6/2022</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2175844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8526F0F3-3C53-41BC-8FFD-0BFB6DD91672}" type="datetimeFigureOut">
              <a:rPr lang="el-GR" smtClean="0"/>
              <a:t>20/6/2022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179947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8526F0F3-3C53-41BC-8FFD-0BFB6DD91672}" type="datetimeFigureOut">
              <a:rPr lang="el-GR" smtClean="0"/>
              <a:t>20/6/2022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1473159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26F0F3-3C53-41BC-8FFD-0BFB6DD91672}" type="datetimeFigureOut">
              <a:rPr lang="el-GR" smtClean="0"/>
              <a:t>20/6/2022</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D45B6D-1AE9-4C4D-AC38-C455C96DF37A}" type="slidenum">
              <a:rPr lang="el-GR" smtClean="0"/>
              <a:t>‹#›</a:t>
            </a:fld>
            <a:endParaRPr lang="el-GR"/>
          </a:p>
        </p:txBody>
      </p:sp>
    </p:spTree>
    <p:extLst>
      <p:ext uri="{BB962C8B-B14F-4D97-AF65-F5344CB8AC3E}">
        <p14:creationId xmlns:p14="http://schemas.microsoft.com/office/powerpoint/2010/main" val="1281708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mednutrition.gr/portal/efarmoges/leksiko-diatrofis/16466-mastixa-xiou" TargetMode="External"/><Relationship Id="rId2" Type="http://schemas.openxmlformats.org/officeDocument/2006/relationships/hyperlink" Target="https://www.gummastic.gr/el/mastixa-chiou/idiotites-kai-ofeli" TargetMode="External"/><Relationship Id="rId1" Type="http://schemas.openxmlformats.org/officeDocument/2006/relationships/slideLayout" Target="../slideLayouts/slideLayout2.xml"/><Relationship Id="rId5" Type="http://schemas.openxmlformats.org/officeDocument/2006/relationships/hyperlink" Target="https://www.olivemagazine.gr/recipe/milfeig-aromatismeno-me-masticha-chiou/" TargetMode="External"/><Relationship Id="rId4" Type="http://schemas.openxmlformats.org/officeDocument/2006/relationships/hyperlink" Target="https://www.ofarmakopoiosmou.gr/blog/mastiha-hioy-ofeli-sto-peptiko-systima-sti-stomatiki-ygiein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Εικόνα 4" descr="Εικόνα που περιέχει φαγητό, πίνακας, κόψιμο, ξύλινος&#10;&#10;Περιγραφή που δημιουργήθηκε αυτόματα">
            <a:extLst>
              <a:ext uri="{FF2B5EF4-FFF2-40B4-BE49-F238E27FC236}">
                <a16:creationId xmlns:a16="http://schemas.microsoft.com/office/drawing/2014/main" id="{5291EE90-5133-8CBD-03BF-9BAAB7780019}"/>
              </a:ext>
            </a:extLst>
          </p:cNvPr>
          <p:cNvPicPr>
            <a:picLocks noGrp="1" noChangeAspect="1"/>
          </p:cNvPicPr>
          <p:nvPr>
            <p:ph idx="1"/>
          </p:nvPr>
        </p:nvPicPr>
        <p:blipFill rotWithShape="1">
          <a:blip r:embed="rId2"/>
          <a:srcRect t="5858"/>
          <a:stretch/>
        </p:blipFill>
        <p:spPr>
          <a:xfrm>
            <a:off x="20" y="10"/>
            <a:ext cx="12191980" cy="6857990"/>
          </a:xfrm>
          <a:prstGeom prst="rect">
            <a:avLst/>
          </a:prstGeom>
        </p:spPr>
      </p:pic>
      <p:sp>
        <p:nvSpPr>
          <p:cNvPr id="18" name="Rectangle 8">
            <a:extLst>
              <a:ext uri="{FF2B5EF4-FFF2-40B4-BE49-F238E27FC236}">
                <a16:creationId xmlns:a16="http://schemas.microsoft.com/office/drawing/2014/main" id="{37C89E4B-3C9F-44B9-8B86-D9E3D112D8E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20142"/>
            <a:ext cx="12192000" cy="73655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BBE96A74-306F-0DE3-B8BD-9628A36AD7E0}"/>
              </a:ext>
            </a:extLst>
          </p:cNvPr>
          <p:cNvSpPr>
            <a:spLocks noGrp="1"/>
          </p:cNvSpPr>
          <p:nvPr>
            <p:ph type="title"/>
          </p:nvPr>
        </p:nvSpPr>
        <p:spPr>
          <a:xfrm>
            <a:off x="523875" y="5317240"/>
            <a:ext cx="11210925" cy="744836"/>
          </a:xfrm>
        </p:spPr>
        <p:txBody>
          <a:bodyPr vert="horz" lIns="91440" tIns="45720" rIns="91440" bIns="45720" rtlCol="0" anchor="ctr">
            <a:normAutofit fontScale="90000"/>
          </a:bodyPr>
          <a:lstStyle/>
          <a:p>
            <a:pPr algn="ctr">
              <a:lnSpc>
                <a:spcPct val="100000"/>
              </a:lnSpc>
            </a:pPr>
            <a:r>
              <a:rPr lang="en-US" sz="3600" b="1" dirty="0" smtClean="0">
                <a:solidFill>
                  <a:srgbClr val="0070C0"/>
                </a:solidFill>
                <a:effectLst>
                  <a:outerShdw blurRad="38100" dist="38100" dir="2700000" algn="tl">
                    <a:srgbClr val="000000">
                      <a:alpha val="43137"/>
                    </a:srgbClr>
                  </a:outerShdw>
                </a:effectLst>
                <a:latin typeface="Segoe Print" panose="02000600000000000000" pitchFamily="2" charset="0"/>
              </a:rPr>
              <a:t>ΜΑΣΤΙΧΑ</a:t>
            </a:r>
            <a:r>
              <a:rPr lang="en-US" sz="3600" dirty="0" smtClean="0">
                <a:solidFill>
                  <a:schemeClr val="tx1">
                    <a:lumMod val="85000"/>
                    <a:lumOff val="15000"/>
                  </a:schemeClr>
                </a:solidFill>
                <a:latin typeface="Arial Narrow" panose="020B0606020202030204" pitchFamily="34" charset="0"/>
              </a:rPr>
              <a:t/>
            </a:r>
            <a:br>
              <a:rPr lang="en-US" sz="3600" dirty="0" smtClean="0">
                <a:solidFill>
                  <a:schemeClr val="tx1">
                    <a:lumMod val="85000"/>
                    <a:lumOff val="15000"/>
                  </a:schemeClr>
                </a:solidFill>
                <a:latin typeface="Arial Narrow" panose="020B0606020202030204" pitchFamily="34" charset="0"/>
              </a:rPr>
            </a:br>
            <a:r>
              <a:rPr lang="en-US" sz="3600" dirty="0" smtClean="0">
                <a:solidFill>
                  <a:schemeClr val="tx1">
                    <a:lumMod val="85000"/>
                    <a:lumOff val="15000"/>
                  </a:schemeClr>
                </a:solidFill>
                <a:latin typeface="Arial Narrow" panose="020B0606020202030204" pitchFamily="34" charset="0"/>
              </a:rPr>
              <a:t> </a:t>
            </a:r>
            <a:r>
              <a:rPr lang="el-GR" sz="2200" dirty="0">
                <a:latin typeface="Arial Narrow" panose="020B0606020202030204" pitchFamily="34" charset="0"/>
              </a:rPr>
              <a:t>Σμαράγδα Κόρακα, </a:t>
            </a:r>
            <a:r>
              <a:rPr lang="el-GR" sz="2200" dirty="0" err="1">
                <a:latin typeface="Arial Narrow" panose="020B0606020202030204" pitchFamily="34" charset="0"/>
              </a:rPr>
              <a:t>Μανουέλα</a:t>
            </a:r>
            <a:r>
              <a:rPr lang="el-GR" sz="2200" dirty="0">
                <a:latin typeface="Arial Narrow" panose="020B0606020202030204" pitchFamily="34" charset="0"/>
              </a:rPr>
              <a:t> </a:t>
            </a:r>
            <a:r>
              <a:rPr lang="el-GR" sz="2200" dirty="0" err="1">
                <a:latin typeface="Arial Narrow" panose="020B0606020202030204" pitchFamily="34" charset="0"/>
              </a:rPr>
              <a:t>Μιτάι</a:t>
            </a:r>
            <a:r>
              <a:rPr lang="el-GR" sz="2200" dirty="0">
                <a:latin typeface="Arial Narrow" panose="020B0606020202030204" pitchFamily="34" charset="0"/>
              </a:rPr>
              <a:t>, </a:t>
            </a:r>
            <a:r>
              <a:rPr lang="el-GR" sz="2200" dirty="0" err="1">
                <a:latin typeface="Arial Narrow" panose="020B0606020202030204" pitchFamily="34" charset="0"/>
              </a:rPr>
              <a:t>Μυρβέτε</a:t>
            </a:r>
            <a:r>
              <a:rPr lang="el-GR" sz="2200" dirty="0">
                <a:latin typeface="Arial Narrow" panose="020B0606020202030204" pitchFamily="34" charset="0"/>
              </a:rPr>
              <a:t> </a:t>
            </a:r>
            <a:r>
              <a:rPr lang="el-GR" sz="2200" dirty="0" err="1">
                <a:latin typeface="Arial Narrow" panose="020B0606020202030204" pitchFamily="34" charset="0"/>
              </a:rPr>
              <a:t>Μούκα</a:t>
            </a:r>
            <a:r>
              <a:rPr lang="el-GR" sz="2200" dirty="0">
                <a:latin typeface="Arial Narrow" panose="020B0606020202030204" pitchFamily="34" charset="0"/>
              </a:rPr>
              <a:t> </a:t>
            </a:r>
            <a:r>
              <a:rPr lang="en-US" sz="2200" dirty="0">
                <a:latin typeface="Arial Narrow" panose="020B0606020202030204" pitchFamily="34" charset="0"/>
              </a:rPr>
              <a:t>&amp;</a:t>
            </a:r>
            <a:r>
              <a:rPr lang="el-GR" sz="2200" dirty="0" smtClean="0">
                <a:latin typeface="Arial Narrow" panose="020B0606020202030204" pitchFamily="34" charset="0"/>
              </a:rPr>
              <a:t> </a:t>
            </a:r>
            <a:r>
              <a:rPr lang="el-GR" sz="2200" dirty="0">
                <a:latin typeface="Arial Narrow" panose="020B0606020202030204" pitchFamily="34" charset="0"/>
              </a:rPr>
              <a:t>Ευδοξία </a:t>
            </a:r>
            <a:r>
              <a:rPr lang="el-GR" sz="2200" dirty="0" err="1">
                <a:latin typeface="Arial Narrow" panose="020B0606020202030204" pitchFamily="34" charset="0"/>
              </a:rPr>
              <a:t>Λιαράκου</a:t>
            </a:r>
            <a:r>
              <a:rPr lang="en-US" sz="3600" dirty="0">
                <a:solidFill>
                  <a:schemeClr val="tx1">
                    <a:lumMod val="85000"/>
                    <a:lumOff val="15000"/>
                  </a:schemeClr>
                </a:solidFill>
              </a:rPr>
              <a:t> </a:t>
            </a:r>
          </a:p>
        </p:txBody>
      </p:sp>
      <p:cxnSp>
        <p:nvCxnSpPr>
          <p:cNvPr id="19" name="Straight Connector 10">
            <a:extLst>
              <a:ext uri="{FF2B5EF4-FFF2-40B4-BE49-F238E27FC236}">
                <a16:creationId xmlns:a16="http://schemas.microsoft.com/office/drawing/2014/main" id="{AA2EAA10-076F-46BD-8F0F-B9A2FB77A85C}"/>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241983"/>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2">
            <a:extLst>
              <a:ext uri="{FF2B5EF4-FFF2-40B4-BE49-F238E27FC236}">
                <a16:creationId xmlns:a16="http://schemas.microsoft.com/office/drawing/2014/main" id="{D891E407-403B-4764-86C9-33A56D3BCAA3}"/>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34852"/>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99687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2EB22913-4950-A75D-E7C4-4A61BB6F847E}"/>
              </a:ext>
            </a:extLst>
          </p:cNvPr>
          <p:cNvSpPr>
            <a:spLocks noGrp="1"/>
          </p:cNvSpPr>
          <p:nvPr>
            <p:ph type="title"/>
          </p:nvPr>
        </p:nvSpPr>
        <p:spPr>
          <a:xfrm>
            <a:off x="838200" y="365125"/>
            <a:ext cx="10515600" cy="1325563"/>
          </a:xfrm>
        </p:spPr>
        <p:txBody>
          <a:bodyPr>
            <a:normAutofit/>
          </a:bodyPr>
          <a:lstStyle/>
          <a:p>
            <a:r>
              <a:rPr lang="el-GR" dirty="0">
                <a:cs typeface="Calibri Light"/>
              </a:rPr>
              <a:t>ΕΙΣΑΓΩΓΗ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Θέση περιεχομένου 2">
            <a:extLst>
              <a:ext uri="{FF2B5EF4-FFF2-40B4-BE49-F238E27FC236}">
                <a16:creationId xmlns:a16="http://schemas.microsoft.com/office/drawing/2014/main" id="{3DF88658-9FA2-352E-1061-409B755C4217}"/>
              </a:ext>
            </a:extLst>
          </p:cNvPr>
          <p:cNvSpPr>
            <a:spLocks noGrp="1"/>
          </p:cNvSpPr>
          <p:nvPr>
            <p:ph idx="1"/>
          </p:nvPr>
        </p:nvSpPr>
        <p:spPr>
          <a:xfrm>
            <a:off x="838200" y="1825625"/>
            <a:ext cx="10515600" cy="4351338"/>
          </a:xfrm>
        </p:spPr>
        <p:txBody>
          <a:bodyPr vert="horz" lIns="91440" tIns="45720" rIns="91440" bIns="45720" rtlCol="0">
            <a:normAutofit/>
          </a:bodyPr>
          <a:lstStyle/>
          <a:p>
            <a:pPr marL="0" indent="0">
              <a:buNone/>
            </a:pPr>
            <a:r>
              <a:rPr lang="el-GR" dirty="0">
                <a:ea typeface="+mn-lt"/>
                <a:cs typeface="+mn-lt"/>
              </a:rPr>
              <a:t>Το </a:t>
            </a:r>
            <a:r>
              <a:rPr lang="el-GR" dirty="0" err="1">
                <a:ea typeface="+mn-lt"/>
                <a:cs typeface="+mn-lt"/>
              </a:rPr>
              <a:t>μαστιχόδενδρο</a:t>
            </a:r>
            <a:r>
              <a:rPr lang="el-GR" dirty="0">
                <a:ea typeface="+mn-lt"/>
                <a:cs typeface="+mn-lt"/>
              </a:rPr>
              <a:t>, είναι θάμνος αειθαλής ύψους 2-3 μέτρων, που αναπτύσσεται αργά και παίρνει την πλήρη ανάπτυξή του μετά από 40-50 χρόνια, φτάνοντας μέχρι και τα 5 μέτρα ύψος στα ηλικιωμένα φυτά. Τα ειδικά χαρακτηριστικά του εδάφους και του μικροκλίματος, και η παραδοσιακή καλλιέργεια επιφέρουν τελικά ένα τόσο εντυπωσιακό αποτέλεσμα και διαμορφώνουν τη μοναδικότητα αυτής της ξεχωριστής ρητίνης. Η αρωματική ρητίνη, εκκρίνεται σε σχήμα δακρύων από τον κορμό και τα μεγάλα κλαδιά του </a:t>
            </a:r>
            <a:r>
              <a:rPr lang="el-GR" dirty="0" err="1">
                <a:ea typeface="+mn-lt"/>
                <a:cs typeface="+mn-lt"/>
              </a:rPr>
              <a:t>μαστιχόδενδρου</a:t>
            </a:r>
            <a:r>
              <a:rPr lang="el-GR" dirty="0">
                <a:ea typeface="+mn-lt"/>
                <a:cs typeface="+mn-lt"/>
              </a:rPr>
              <a:t>, με επιφανειακές τομές των παραγωγών.</a:t>
            </a:r>
            <a:endParaRPr lang="el-GR" dirty="0"/>
          </a:p>
        </p:txBody>
      </p:sp>
    </p:spTree>
    <p:extLst>
      <p:ext uri="{BB962C8B-B14F-4D97-AF65-F5344CB8AC3E}">
        <p14:creationId xmlns:p14="http://schemas.microsoft.com/office/powerpoint/2010/main" val="363172764"/>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7FCDF4-19C6-7B0A-5B1C-AEB7D2CCE151}"/>
              </a:ext>
            </a:extLst>
          </p:cNvPr>
          <p:cNvSpPr>
            <a:spLocks noGrp="1"/>
          </p:cNvSpPr>
          <p:nvPr>
            <p:ph type="title"/>
          </p:nvPr>
        </p:nvSpPr>
        <p:spPr>
          <a:xfrm>
            <a:off x="1653363" y="365760"/>
            <a:ext cx="9367203" cy="1188720"/>
          </a:xfrm>
        </p:spPr>
        <p:txBody>
          <a:bodyPr>
            <a:normAutofit/>
          </a:bodyPr>
          <a:lstStyle/>
          <a:p>
            <a:r>
              <a:rPr lang="el-GR" dirty="0">
                <a:cs typeface="Calibri Light"/>
              </a:rPr>
              <a:t>ΙΔΙΟΤΗΤΕΣ ΜΑΣΤΙΧΑΣ </a:t>
            </a:r>
            <a:endParaRPr lang="el-GR" dirty="0"/>
          </a:p>
        </p:txBody>
      </p:sp>
      <p:sp>
        <p:nvSpPr>
          <p:cNvPr id="13"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Θέση περιεχομένου 2">
            <a:extLst>
              <a:ext uri="{FF2B5EF4-FFF2-40B4-BE49-F238E27FC236}">
                <a16:creationId xmlns:a16="http://schemas.microsoft.com/office/drawing/2014/main" id="{28C959AE-469F-B889-EE93-9917D3EF9F52}"/>
              </a:ext>
            </a:extLst>
          </p:cNvPr>
          <p:cNvSpPr>
            <a:spLocks noGrp="1"/>
          </p:cNvSpPr>
          <p:nvPr>
            <p:ph idx="1"/>
          </p:nvPr>
        </p:nvSpPr>
        <p:spPr>
          <a:xfrm>
            <a:off x="1653363" y="2176272"/>
            <a:ext cx="9367204" cy="4041648"/>
          </a:xfrm>
        </p:spPr>
        <p:txBody>
          <a:bodyPr vert="horz" lIns="91440" tIns="45720" rIns="91440" bIns="45720" rtlCol="0" anchor="t">
            <a:normAutofit/>
          </a:bodyPr>
          <a:lstStyle/>
          <a:p>
            <a:pPr marL="0" indent="0">
              <a:buNone/>
            </a:pPr>
            <a:r>
              <a:rPr lang="el-GR" sz="2000" dirty="0">
                <a:ea typeface="+mn-lt"/>
                <a:cs typeface="+mn-lt"/>
              </a:rPr>
              <a:t>Η μαστίχα της Χίου διαθέτει αντιοξειδωτικές, </a:t>
            </a:r>
            <a:r>
              <a:rPr lang="el-GR" sz="2000" dirty="0" err="1">
                <a:ea typeface="+mn-lt"/>
                <a:cs typeface="+mn-lt"/>
              </a:rPr>
              <a:t>αντιβακτηριακές</a:t>
            </a:r>
            <a:r>
              <a:rPr lang="el-GR" sz="2000" dirty="0">
                <a:ea typeface="+mn-lt"/>
                <a:cs typeface="+mn-lt"/>
              </a:rPr>
              <a:t> και αντιφλεγμονώδεις ιδιότητες, έχοντας επίσης την ικανότητα να μειώνει τα λιπίδια και τη γλυκόζη στο αίμα. Επίσης προσφέρει ανακούφιση  σε ενοχλήσεις στο στομάχι και στο γαστρεντερικό σύστημα. Επιπλέον, χρησιμοποιείται για δερματικά προβλήματα καθώς έχει επουλωτική δράση,  αναστέλλει τον πολλαπλασιασμό των κυττάρων και εμποδίζει την εξέλιξη του κυτταρικού κύκλου. Με άλλα λόγια η μαστίχα είναι σημαντική καθώς με αυτή την αναστολή μπορεί να θεωρηθεί ότι διαθέτει αντικαρκινική δραστηριότητα. Παρόλα αυτά, για να έχει αυτό το θετικό αποτέλεσμα, έχει παρατηρηθεί ότι θα πρέπει η μαστίχα να καταναλώνετε σε συγκεντρώσεις μεγαλύτερες από 20ml. Οι χημικές δομές των συστατικών της μαστίχας που είναι υπεύθυνες για αυτές τις δραστηριότητες δεν είναι σαφείς. Έτσι, απαιτούνται περαιτέρω μελέτες προκειμένου να διασαφηνιστούν συγκεκριμένα τα </a:t>
            </a:r>
            <a:r>
              <a:rPr lang="el-GR" sz="2000" dirty="0" err="1">
                <a:ea typeface="+mn-lt"/>
                <a:cs typeface="+mn-lt"/>
              </a:rPr>
              <a:t>βιοδραστικά</a:t>
            </a:r>
            <a:r>
              <a:rPr lang="el-GR" sz="2000" dirty="0">
                <a:ea typeface="+mn-lt"/>
                <a:cs typeface="+mn-lt"/>
              </a:rPr>
              <a:t> συστατικά της μαστίχας.</a:t>
            </a:r>
            <a:r>
              <a:rPr lang="el-GR" sz="2000" b="1" dirty="0">
                <a:ea typeface="+mn-lt"/>
                <a:cs typeface="+mn-lt"/>
              </a:rPr>
              <a:t>  </a:t>
            </a:r>
            <a:endParaRPr lang="el-GR" sz="2000" dirty="0"/>
          </a:p>
        </p:txBody>
      </p:sp>
    </p:spTree>
    <p:extLst>
      <p:ext uri="{BB962C8B-B14F-4D97-AF65-F5344CB8AC3E}">
        <p14:creationId xmlns:p14="http://schemas.microsoft.com/office/powerpoint/2010/main" val="7769696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8333BA-AE6E-427A-9B16-A39C8073F4E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F98ED85F-DCEE-4B50-802E-71A6E3E12B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883FFD7A-4687-BE44-4895-0D2F88660BBD}"/>
              </a:ext>
            </a:extLst>
          </p:cNvPr>
          <p:cNvSpPr>
            <a:spLocks noGrp="1"/>
          </p:cNvSpPr>
          <p:nvPr>
            <p:ph type="title"/>
          </p:nvPr>
        </p:nvSpPr>
        <p:spPr>
          <a:xfrm>
            <a:off x="838200" y="631825"/>
            <a:ext cx="10515600" cy="1325563"/>
          </a:xfrm>
        </p:spPr>
        <p:txBody>
          <a:bodyPr>
            <a:normAutofit/>
          </a:bodyPr>
          <a:lstStyle/>
          <a:p>
            <a:r>
              <a:rPr lang="el-GR" dirty="0">
                <a:cs typeface="Calibri Light"/>
              </a:rPr>
              <a:t>ΙΔΙΟΤΗΤΕΣ ΜΑΣΤΙΧΑΣ </a:t>
            </a:r>
            <a:endParaRPr lang="el-GR" dirty="0"/>
          </a:p>
        </p:txBody>
      </p:sp>
      <p:sp>
        <p:nvSpPr>
          <p:cNvPr id="5" name="Θέση περιεχομένου 4">
            <a:extLst>
              <a:ext uri="{FF2B5EF4-FFF2-40B4-BE49-F238E27FC236}">
                <a16:creationId xmlns:a16="http://schemas.microsoft.com/office/drawing/2014/main" id="{40F503F4-014F-CFDE-BF08-25295EA9AD86}"/>
              </a:ext>
            </a:extLst>
          </p:cNvPr>
          <p:cNvSpPr>
            <a:spLocks noGrp="1"/>
          </p:cNvSpPr>
          <p:nvPr>
            <p:ph idx="1"/>
          </p:nvPr>
        </p:nvSpPr>
        <p:spPr>
          <a:xfrm>
            <a:off x="838200" y="2057400"/>
            <a:ext cx="10515600" cy="3871762"/>
          </a:xfrm>
        </p:spPr>
        <p:txBody>
          <a:bodyPr vert="horz" lIns="91440" tIns="45720" rIns="91440" bIns="45720" rtlCol="0">
            <a:normAutofit/>
          </a:bodyPr>
          <a:lstStyle/>
          <a:p>
            <a:pPr>
              <a:buNone/>
            </a:pPr>
            <a:r>
              <a:rPr lang="el-GR" sz="1700">
                <a:ea typeface="+mn-lt"/>
                <a:cs typeface="+mn-lt"/>
              </a:rPr>
              <a:t>Τα συστατικά της μαστίχας χρησιμοποιούνται:</a:t>
            </a:r>
            <a:endParaRPr lang="el-GR" sz="1700"/>
          </a:p>
          <a:p>
            <a:pPr>
              <a:buNone/>
            </a:pPr>
            <a:r>
              <a:rPr lang="el-GR" sz="1700" i="1">
                <a:ea typeface="+mn-lt"/>
                <a:cs typeface="+mn-lt"/>
              </a:rPr>
              <a:t>Στην Ιατρική</a:t>
            </a:r>
            <a:r>
              <a:rPr lang="el-GR" sz="1700">
                <a:ea typeface="+mn-lt"/>
                <a:cs typeface="+mn-lt"/>
              </a:rPr>
              <a:t> μπορεί να χρησιμοποιηθεί για βελτίωση της υψηλής αρτηριακής υπέρτασης, του σακχαρώδη διαβήτη καθώς μπορεί να ρυθμίσει την γλυκόζη στο αίμα μειώνοντας την. Επιπρόσθετα, έχει βρεθεί σε άτομα με καρδιαγγειακά προβλήματα να βελτιώνει την HDL χοληστερόλη και την ολική χοληστερόλη ενώ αντίθετα μειώνει την LDL χοληστερόλη και τα τριγλυκερίδια. Σημαντική θεραπευτική ιδιότητα για άτομα με ενοχλήσεις σε στομάχι και γαστρεντερικές διαταραχές. Επίσης βοηθά στην εξάλειψη – μείωση ελικοβακτηριδίου.</a:t>
            </a:r>
            <a:endParaRPr lang="el-GR" sz="1700"/>
          </a:p>
          <a:p>
            <a:pPr>
              <a:buNone/>
            </a:pPr>
            <a:r>
              <a:rPr lang="el-GR" sz="1700">
                <a:ea typeface="+mn-lt"/>
                <a:cs typeface="+mn-lt"/>
              </a:rPr>
              <a:t>Στην βιομηχανία αρωμάτων και καλλυντικών χρησιμοποιείται ως βάση η μαστίχα. Για παράδειγμα σε σαμπουάν, σαπούνια, κρέμα σώματος, κρέμα προσώπου, αφρόλουτρα κ.α</a:t>
            </a:r>
            <a:endParaRPr lang="el-GR" sz="1700"/>
          </a:p>
          <a:p>
            <a:pPr>
              <a:buNone/>
            </a:pPr>
            <a:r>
              <a:rPr lang="el-GR" sz="1700">
                <a:ea typeface="+mn-lt"/>
                <a:cs typeface="+mn-lt"/>
              </a:rPr>
              <a:t>Η μαστίχα μπορεί να απολαμβάνεται ως προσθήκη στα αλκοολούχα ποτά. Επίσης και σε μη αλκοολούχα τύπου αναψυκτικό.</a:t>
            </a:r>
            <a:endParaRPr lang="el-GR" sz="1700"/>
          </a:p>
          <a:p>
            <a:pPr>
              <a:buNone/>
            </a:pPr>
            <a:r>
              <a:rPr lang="el-GR" sz="1700">
                <a:ea typeface="+mn-lt"/>
                <a:cs typeface="+mn-lt"/>
              </a:rPr>
              <a:t>Στην ζαχαροπλαστική και στη μαγειρική χρησιμοποιείται η σκόνη μαστίχας ως συστατικό για βελτίωση της γεύσης. Για παράδειγμα σε λουκούμια, τσίχλες, καραμέλες, ζαχαρωτά, παστέλια, τσουρέκια, μπισκότα, παγωτά, ψωμί κ.α</a:t>
            </a:r>
            <a:endParaRPr lang="el-GR" sz="1700"/>
          </a:p>
          <a:p>
            <a:pPr marL="0" indent="0">
              <a:buNone/>
            </a:pPr>
            <a:endParaRPr lang="el-GR" sz="1700">
              <a:cs typeface="Calibri" panose="020F0502020204030204"/>
            </a:endParaRPr>
          </a:p>
        </p:txBody>
      </p:sp>
    </p:spTree>
    <p:extLst>
      <p:ext uri="{BB962C8B-B14F-4D97-AF65-F5344CB8AC3E}">
        <p14:creationId xmlns:p14="http://schemas.microsoft.com/office/powerpoint/2010/main" val="8544375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6252B465-1936-737B-9CA7-0148024761C8}"/>
              </a:ext>
            </a:extLst>
          </p:cNvPr>
          <p:cNvSpPr>
            <a:spLocks noGrp="1"/>
          </p:cNvSpPr>
          <p:nvPr>
            <p:ph type="title"/>
          </p:nvPr>
        </p:nvSpPr>
        <p:spPr>
          <a:xfrm>
            <a:off x="686834" y="1153572"/>
            <a:ext cx="3200400" cy="4461163"/>
          </a:xfrm>
        </p:spPr>
        <p:txBody>
          <a:bodyPr>
            <a:normAutofit/>
          </a:bodyPr>
          <a:lstStyle/>
          <a:p>
            <a:r>
              <a:rPr lang="el-GR">
                <a:solidFill>
                  <a:srgbClr val="FFFFFF"/>
                </a:solidFill>
                <a:ea typeface="Calibri Light"/>
                <a:cs typeface="Calibri Light"/>
              </a:rPr>
              <a:t>ΜΑΣΤΙΧΑ ΚΑΙ ΣΤΟΜΑΤΙΚΗ ΥΓΙΕΙΝΗ </a:t>
            </a:r>
            <a:endParaRPr lang="el-GR">
              <a:solidFill>
                <a:srgbClr val="FFFFFF"/>
              </a:solidFill>
            </a:endParaRPr>
          </a:p>
        </p:txBody>
      </p:sp>
      <p:sp>
        <p:nvSpPr>
          <p:cNvPr id="35"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Θέση περιεχομένου 2">
            <a:extLst>
              <a:ext uri="{FF2B5EF4-FFF2-40B4-BE49-F238E27FC236}">
                <a16:creationId xmlns:a16="http://schemas.microsoft.com/office/drawing/2014/main" id="{E8FF611A-F052-F5B2-9D66-4BDC83823566}"/>
              </a:ext>
            </a:extLst>
          </p:cNvPr>
          <p:cNvSpPr>
            <a:spLocks noGrp="1"/>
          </p:cNvSpPr>
          <p:nvPr>
            <p:ph idx="1"/>
          </p:nvPr>
        </p:nvSpPr>
        <p:spPr>
          <a:xfrm>
            <a:off x="4447308" y="591344"/>
            <a:ext cx="6906491" cy="5585619"/>
          </a:xfrm>
        </p:spPr>
        <p:txBody>
          <a:bodyPr vert="horz" lIns="91440" tIns="45720" rIns="91440" bIns="45720" rtlCol="0" anchor="ctr">
            <a:normAutofit/>
          </a:bodyPr>
          <a:lstStyle/>
          <a:p>
            <a:pPr marL="0" indent="0">
              <a:buNone/>
            </a:pPr>
            <a:r>
              <a:rPr lang="el-GR" sz="2200">
                <a:ea typeface="+mn-lt"/>
                <a:cs typeface="+mn-lt"/>
              </a:rPr>
              <a:t>Η μάσηση της μαστίχας Χίου βοηθά στην εκγύμναση των ούλων, με όλες τις ευεργετικές συνέπειες για την υγεία των δοντιών. Παράλληλα, επιβεβαιώθηκε ότι η μαστίχα Χίου, σε αντίθεση με κοινές τσίκλες, λόγω της ιδιάζουσας γεύσης και της σχετικής σκληρότητας της, προκαλεί μεγαλύτερη διέγερση σιέλου γεγονός που αυξάνει την αίσθησης φρεσκάδας και καθαρότητας στο στόμα, ενώ παράλληλα συντελεί στην καταπραϋντική αντιμετώπιση της ξηροστομίας, που παρουσιάζεται συχνά ειδικά στα άτομα τρίτης ηλικίας. Σε συνδυασμό με τα παραπάνω, έχουν πραγματοποιηθεί αρκετές μελέτες και κλινικές έρευνες που αφορούν στη δράση της μαστίχας και της τσίκλας με μαστίχα Χίου, στον περιορισμό του σχηματισμού μικροβιακών πλακών, καθώς και στην αναστολή της </a:t>
            </a:r>
            <a:r>
              <a:rPr lang="el-GR" sz="2200" err="1">
                <a:ea typeface="+mn-lt"/>
                <a:cs typeface="+mn-lt"/>
              </a:rPr>
              <a:t>βακτηριακής</a:t>
            </a:r>
            <a:r>
              <a:rPr lang="el-GR" sz="2200">
                <a:ea typeface="+mn-lt"/>
                <a:cs typeface="+mn-lt"/>
              </a:rPr>
              <a:t> ανάπτυξης στην στοματική κοιλότητα.</a:t>
            </a:r>
            <a:endParaRPr lang="el-GR" sz="2200"/>
          </a:p>
        </p:txBody>
      </p:sp>
    </p:spTree>
    <p:extLst>
      <p:ext uri="{BB962C8B-B14F-4D97-AF65-F5344CB8AC3E}">
        <p14:creationId xmlns:p14="http://schemas.microsoft.com/office/powerpoint/2010/main" val="229700901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009D6D5-DAC2-4A8B-A17A-E206B9012D0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682BFA80-2C68-C715-7B0D-FC2DA96DCC27}"/>
              </a:ext>
            </a:extLst>
          </p:cNvPr>
          <p:cNvSpPr>
            <a:spLocks noGrp="1"/>
          </p:cNvSpPr>
          <p:nvPr>
            <p:ph type="title"/>
          </p:nvPr>
        </p:nvSpPr>
        <p:spPr>
          <a:xfrm>
            <a:off x="838201" y="365125"/>
            <a:ext cx="5251316" cy="1807305"/>
          </a:xfrm>
        </p:spPr>
        <p:txBody>
          <a:bodyPr>
            <a:normAutofit/>
          </a:bodyPr>
          <a:lstStyle/>
          <a:p>
            <a:r>
              <a:rPr lang="el-GR" sz="3700">
                <a:cs typeface="Calibri Light"/>
              </a:rPr>
              <a:t>ΜΙΛΦΕΙΓ ΑΡΩΜΑΤΙΜΕΝΟ ΜΕ ΜΑΣΤΙΧΑ ΚΑΙ ΦΡΑΟΥΛΕΣ </a:t>
            </a:r>
            <a:endParaRPr lang="el-GR" sz="3700"/>
          </a:p>
        </p:txBody>
      </p:sp>
      <p:sp>
        <p:nvSpPr>
          <p:cNvPr id="3" name="Θέση περιεχομένου 2">
            <a:extLst>
              <a:ext uri="{FF2B5EF4-FFF2-40B4-BE49-F238E27FC236}">
                <a16:creationId xmlns:a16="http://schemas.microsoft.com/office/drawing/2014/main" id="{5D7BF3FE-1D4A-C5C7-4F44-14BE1C6C37FD}"/>
              </a:ext>
            </a:extLst>
          </p:cNvPr>
          <p:cNvSpPr>
            <a:spLocks noGrp="1"/>
          </p:cNvSpPr>
          <p:nvPr>
            <p:ph idx="1"/>
          </p:nvPr>
        </p:nvSpPr>
        <p:spPr>
          <a:xfrm>
            <a:off x="838200" y="2333297"/>
            <a:ext cx="4619621" cy="3843666"/>
          </a:xfrm>
        </p:spPr>
        <p:txBody>
          <a:bodyPr vert="horz" lIns="91440" tIns="45720" rIns="91440" bIns="45720" rtlCol="0">
            <a:normAutofit/>
          </a:bodyPr>
          <a:lstStyle/>
          <a:p>
            <a:pPr marL="0" indent="0">
              <a:buNone/>
            </a:pPr>
            <a:r>
              <a:rPr lang="el-GR" sz="1300">
                <a:cs typeface="Calibri" panose="020F0502020204030204"/>
              </a:rPr>
              <a:t>ΥΛΙΚΑ</a:t>
            </a:r>
          </a:p>
          <a:p>
            <a:pPr>
              <a:buFont typeface="Arial"/>
              <a:buChar char="•"/>
            </a:pPr>
            <a:r>
              <a:rPr lang="el-GR" sz="1300">
                <a:ea typeface="+mn-lt"/>
                <a:cs typeface="+mn-lt"/>
              </a:rPr>
              <a:t>2 φύλλα σφολιάτας</a:t>
            </a:r>
            <a:endParaRPr lang="el-GR" sz="1300"/>
          </a:p>
          <a:p>
            <a:pPr>
              <a:buFont typeface="Arial"/>
              <a:buChar char="•"/>
            </a:pPr>
            <a:r>
              <a:rPr lang="el-GR" sz="1300">
                <a:ea typeface="+mn-lt"/>
                <a:cs typeface="+mn-lt"/>
              </a:rPr>
              <a:t>1 κρόκο αβγού χτυπημένο με 1 κουτ. σούπας νερό</a:t>
            </a:r>
            <a:endParaRPr lang="el-GR" sz="1300"/>
          </a:p>
          <a:p>
            <a:pPr>
              <a:buFont typeface="Arial"/>
              <a:buChar char="•"/>
            </a:pPr>
            <a:r>
              <a:rPr lang="el-GR" sz="1300">
                <a:ea typeface="+mn-lt"/>
                <a:cs typeface="+mn-lt"/>
              </a:rPr>
              <a:t>2 κουτ. σούπας ζάχαρη</a:t>
            </a:r>
            <a:endParaRPr lang="el-GR" sz="1300"/>
          </a:p>
          <a:p>
            <a:pPr>
              <a:buFont typeface="Arial"/>
              <a:buChar char="•"/>
            </a:pPr>
            <a:r>
              <a:rPr lang="el-GR" sz="1300">
                <a:ea typeface="+mn-lt"/>
                <a:cs typeface="+mn-lt"/>
              </a:rPr>
              <a:t>1½ λίτρo γάλα φρέσκο, πλήρες</a:t>
            </a:r>
            <a:endParaRPr lang="el-GR" sz="1300"/>
          </a:p>
          <a:p>
            <a:pPr>
              <a:buFont typeface="Arial"/>
              <a:buChar char="•"/>
            </a:pPr>
            <a:r>
              <a:rPr lang="el-GR" sz="1300">
                <a:ea typeface="+mn-lt"/>
                <a:cs typeface="+mn-lt"/>
              </a:rPr>
              <a:t>4 κρόκους αβγών + 4 αβγά ολόκληρα</a:t>
            </a:r>
            <a:endParaRPr lang="el-GR" sz="1300"/>
          </a:p>
          <a:p>
            <a:pPr>
              <a:buFont typeface="Arial"/>
              <a:buChar char="•"/>
            </a:pPr>
            <a:r>
              <a:rPr lang="el-GR" sz="1300">
                <a:ea typeface="+mn-lt"/>
                <a:cs typeface="+mn-lt"/>
              </a:rPr>
              <a:t>1½ φλιτζάνι κορν φλάουρ</a:t>
            </a:r>
            <a:endParaRPr lang="el-GR" sz="1300"/>
          </a:p>
          <a:p>
            <a:pPr>
              <a:buFont typeface="Arial"/>
              <a:buChar char="•"/>
            </a:pPr>
            <a:r>
              <a:rPr lang="el-GR" sz="1300">
                <a:ea typeface="+mn-lt"/>
                <a:cs typeface="+mn-lt"/>
              </a:rPr>
              <a:t>1 φλιτζάνι ζάχαρη</a:t>
            </a:r>
            <a:endParaRPr lang="el-GR" sz="1300"/>
          </a:p>
          <a:p>
            <a:pPr>
              <a:buFont typeface="Arial"/>
              <a:buChar char="•"/>
            </a:pPr>
            <a:r>
              <a:rPr lang="el-GR" sz="1300">
                <a:ea typeface="+mn-lt"/>
                <a:cs typeface="+mn-lt"/>
              </a:rPr>
              <a:t>1 κουτ. γλυκού κοφτή μαστίχα Χίου, κοπανισμένη με 2 κουτ. σούπας ζάχαρη</a:t>
            </a:r>
            <a:endParaRPr lang="el-GR" sz="1300"/>
          </a:p>
          <a:p>
            <a:pPr>
              <a:buFont typeface="Arial"/>
              <a:buChar char="•"/>
            </a:pPr>
            <a:r>
              <a:rPr lang="el-GR" sz="1300">
                <a:ea typeface="+mn-lt"/>
                <a:cs typeface="+mn-lt"/>
              </a:rPr>
              <a:t>500ml κρέμα γάλακτος</a:t>
            </a:r>
            <a:endParaRPr lang="el-GR" sz="1300"/>
          </a:p>
          <a:p>
            <a:pPr>
              <a:buFont typeface="Arial"/>
              <a:buChar char="•"/>
            </a:pPr>
            <a:r>
              <a:rPr lang="el-GR" sz="1300">
                <a:ea typeface="+mn-lt"/>
                <a:cs typeface="+mn-lt"/>
              </a:rPr>
              <a:t>1 σφηνάκι λικέρ μαστίχα</a:t>
            </a:r>
            <a:endParaRPr lang="el-GR" sz="1300"/>
          </a:p>
          <a:p>
            <a:pPr>
              <a:buFont typeface="Arial"/>
              <a:buChar char="•"/>
            </a:pPr>
            <a:r>
              <a:rPr lang="el-GR" sz="1300">
                <a:ea typeface="+mn-lt"/>
                <a:cs typeface="+mn-lt"/>
              </a:rPr>
              <a:t>300γρ. φράουλες ψιλοκομμένες</a:t>
            </a:r>
            <a:endParaRPr lang="el-GR" sz="1300"/>
          </a:p>
          <a:p>
            <a:pPr marL="0" indent="0">
              <a:buNone/>
            </a:pPr>
            <a:endParaRPr lang="el-GR" sz="1300">
              <a:cs typeface="Calibri" panose="020F0502020204030204"/>
            </a:endParaRPr>
          </a:p>
        </p:txBody>
      </p:sp>
      <p:pic>
        <p:nvPicPr>
          <p:cNvPr id="4" name="Εικόνα 4" descr="Εικόνα που περιέχει πιάτο, φαγητό, πίνακας, επιδόρπιο&#10;&#10;Περιγραφή που δημιουργήθηκε αυτόματα">
            <a:extLst>
              <a:ext uri="{FF2B5EF4-FFF2-40B4-BE49-F238E27FC236}">
                <a16:creationId xmlns:a16="http://schemas.microsoft.com/office/drawing/2014/main" id="{5B485CCB-F06C-50F5-CAC3-657FF4ECFBD8}"/>
              </a:ext>
            </a:extLst>
          </p:cNvPr>
          <p:cNvPicPr>
            <a:picLocks noChangeAspect="1"/>
          </p:cNvPicPr>
          <p:nvPr/>
        </p:nvPicPr>
        <p:blipFill rotWithShape="1">
          <a:blip r:embed="rId2"/>
          <a:srcRect r="62"/>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32608358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chemeClr val="bg2">
              <a:alpha val="50000"/>
            </a:schemeClr>
          </a:solidFill>
          <a:ln w="32707" cap="flat">
            <a:noFill/>
            <a:prstDash val="solid"/>
            <a:miter/>
          </a:ln>
        </p:spPr>
        <p:txBody>
          <a:bodyPr rtlCol="0" anchor="ctr"/>
          <a:lstStyle/>
          <a:p>
            <a:endParaRPr lang="en-US" dirty="0"/>
          </a:p>
        </p:txBody>
      </p:sp>
      <p:sp>
        <p:nvSpPr>
          <p:cNvPr id="2" name="Τίτλος 1">
            <a:extLst>
              <a:ext uri="{FF2B5EF4-FFF2-40B4-BE49-F238E27FC236}">
                <a16:creationId xmlns:a16="http://schemas.microsoft.com/office/drawing/2014/main" id="{E2D65E8D-4ED3-7804-6136-55D6BDC80624}"/>
              </a:ext>
            </a:extLst>
          </p:cNvPr>
          <p:cNvSpPr>
            <a:spLocks noGrp="1"/>
          </p:cNvSpPr>
          <p:nvPr>
            <p:ph type="title"/>
          </p:nvPr>
        </p:nvSpPr>
        <p:spPr>
          <a:xfrm>
            <a:off x="838200" y="713312"/>
            <a:ext cx="4038600" cy="5431376"/>
          </a:xfrm>
        </p:spPr>
        <p:txBody>
          <a:bodyPr>
            <a:normAutofit/>
          </a:bodyPr>
          <a:lstStyle/>
          <a:p>
            <a:r>
              <a:rPr lang="el-GR" dirty="0">
                <a:cs typeface="Calibri Light"/>
              </a:rPr>
              <a:t>ΕΚΤΕΛΕΣΗ </a:t>
            </a:r>
          </a:p>
        </p:txBody>
      </p:sp>
      <p:sp>
        <p:nvSpPr>
          <p:cNvPr id="11" name="Θέση περιεχομένου 2">
            <a:extLst>
              <a:ext uri="{FF2B5EF4-FFF2-40B4-BE49-F238E27FC236}">
                <a16:creationId xmlns:a16="http://schemas.microsoft.com/office/drawing/2014/main" id="{A2DA368B-1EC5-5F7D-4A3C-295DB453F786}"/>
              </a:ext>
            </a:extLst>
          </p:cNvPr>
          <p:cNvSpPr>
            <a:spLocks noGrp="1"/>
          </p:cNvSpPr>
          <p:nvPr>
            <p:ph idx="1"/>
          </p:nvPr>
        </p:nvSpPr>
        <p:spPr>
          <a:xfrm>
            <a:off x="5506528" y="123842"/>
            <a:ext cx="6609272" cy="6595941"/>
          </a:xfrm>
        </p:spPr>
        <p:txBody>
          <a:bodyPr vert="horz" lIns="91440" tIns="45720" rIns="91440" bIns="45720" rtlCol="0" anchor="ctr">
            <a:noAutofit/>
          </a:bodyPr>
          <a:lstStyle/>
          <a:p>
            <a:pPr>
              <a:buNone/>
            </a:pPr>
            <a:r>
              <a:rPr lang="el-GR" sz="1200" dirty="0"/>
              <a:t>Βήμα 1</a:t>
            </a:r>
            <a:endParaRPr lang="el-GR" sz="1200">
              <a:cs typeface="Calibri"/>
            </a:endParaRPr>
          </a:p>
          <a:p>
            <a:pPr>
              <a:buNone/>
            </a:pPr>
            <a:r>
              <a:rPr lang="el-GR" sz="1200" dirty="0">
                <a:ea typeface="+mn-lt"/>
                <a:cs typeface="+mn-lt"/>
              </a:rPr>
              <a:t>Προθερμαίνετε το φούρνο στους 190οC. Στρώνετε 2 ταψιά με λαδόκολλα και αναποδογυρίζετε πάνω τους τις σφολιάτες. Χαράζετε στην καθεμία 4 κάθετες χαρακιές δημιουργώντας 5 λωρίδες. Ύστερα κάνετε και 3 οριζόντιες και έχετε 20+20 κομμάτια. Τις τρυπάτε με πιρούνι σε διάφορα σημεία, τις αλείφετε με το χτυπημένο αβγό και πασπαλίζετε με λίγη ζάχαρη.</a:t>
            </a:r>
            <a:endParaRPr lang="el-GR" sz="1200">
              <a:cs typeface="Calibri"/>
            </a:endParaRPr>
          </a:p>
          <a:p>
            <a:pPr>
              <a:buNone/>
            </a:pPr>
            <a:r>
              <a:rPr lang="el-GR" sz="1200" dirty="0"/>
              <a:t>Βήμα 2</a:t>
            </a:r>
            <a:endParaRPr lang="el-GR" sz="1200">
              <a:cs typeface="Calibri"/>
            </a:endParaRPr>
          </a:p>
          <a:p>
            <a:pPr>
              <a:buNone/>
            </a:pPr>
            <a:r>
              <a:rPr lang="el-GR" sz="1200" dirty="0">
                <a:ea typeface="+mn-lt"/>
                <a:cs typeface="+mn-lt"/>
              </a:rPr>
              <a:t>Ψήνετε τις σφολιάτες στο φούρνο μέχρι να ροδοκοκκινίσουν και αφήνετε να κρυώσουν.</a:t>
            </a:r>
            <a:endParaRPr lang="el-GR" sz="1200">
              <a:cs typeface="Calibri"/>
            </a:endParaRPr>
          </a:p>
          <a:p>
            <a:pPr>
              <a:buNone/>
            </a:pPr>
            <a:r>
              <a:rPr lang="el-GR" sz="1200" dirty="0"/>
              <a:t>Βήμα 3</a:t>
            </a:r>
            <a:endParaRPr lang="el-GR" sz="1200">
              <a:cs typeface="Calibri"/>
            </a:endParaRPr>
          </a:p>
          <a:p>
            <a:pPr>
              <a:buNone/>
            </a:pPr>
            <a:r>
              <a:rPr lang="el-GR" sz="1200" dirty="0">
                <a:ea typeface="+mn-lt"/>
                <a:cs typeface="+mn-lt"/>
              </a:rPr>
              <a:t>Ετοιμάζετε την κρέμα: βάζετε το γάλα σε κατσαρόλα πάνω σε μέτρια φωτιά να κάψει, κρατώντας λίγο στην άκρη. Σ’ ένα μπολ χτυπάτε με σύρμα τους κρόκους και τα αβγά με τα 3/4 της ζάχαρης, τη μαστίχα και το </a:t>
            </a:r>
            <a:r>
              <a:rPr lang="el-GR" sz="1200" dirty="0" err="1">
                <a:ea typeface="+mn-lt"/>
                <a:cs typeface="+mn-lt"/>
              </a:rPr>
              <a:t>κορν</a:t>
            </a:r>
            <a:r>
              <a:rPr lang="el-GR" sz="1200" dirty="0">
                <a:ea typeface="+mn-lt"/>
                <a:cs typeface="+mn-lt"/>
              </a:rPr>
              <a:t> </a:t>
            </a:r>
            <a:r>
              <a:rPr lang="el-GR" sz="1200" dirty="0" err="1">
                <a:ea typeface="+mn-lt"/>
                <a:cs typeface="+mn-lt"/>
              </a:rPr>
              <a:t>φλάουρ</a:t>
            </a:r>
            <a:r>
              <a:rPr lang="el-GR" sz="1200" dirty="0">
                <a:ea typeface="+mn-lt"/>
                <a:cs typeface="+mn-lt"/>
              </a:rPr>
              <a:t> μέχρι να ενοποιηθούν. Τα αραιώνετε με το γάλα που κρατήσατε.</a:t>
            </a:r>
            <a:endParaRPr lang="el-GR" sz="1200">
              <a:cs typeface="Calibri"/>
            </a:endParaRPr>
          </a:p>
          <a:p>
            <a:pPr>
              <a:buNone/>
            </a:pPr>
            <a:r>
              <a:rPr lang="el-GR" sz="1200" dirty="0"/>
              <a:t>Βήμα 4</a:t>
            </a:r>
            <a:endParaRPr lang="el-GR" sz="1200">
              <a:cs typeface="Calibri"/>
            </a:endParaRPr>
          </a:p>
          <a:p>
            <a:pPr>
              <a:buNone/>
            </a:pPr>
            <a:r>
              <a:rPr lang="el-GR" sz="1200" dirty="0">
                <a:ea typeface="+mn-lt"/>
                <a:cs typeface="+mn-lt"/>
              </a:rPr>
              <a:t>Ρίχνετε αυτό το μίγμα στο ζεστό γάλα ανακατεύοντας συνεχώς με το σύρμα για να μη σβολιάσει και μέχρι να πήξει η κρέμα. Την αδειάζετε σε ταψάκι για να κρυώσει.</a:t>
            </a:r>
            <a:endParaRPr lang="el-GR" sz="1200">
              <a:cs typeface="Calibri"/>
            </a:endParaRPr>
          </a:p>
          <a:p>
            <a:pPr>
              <a:buNone/>
            </a:pPr>
            <a:r>
              <a:rPr lang="el-GR" sz="1200" dirty="0"/>
              <a:t>Βήμα 5</a:t>
            </a:r>
            <a:endParaRPr lang="el-GR" sz="1200">
              <a:cs typeface="Calibri"/>
            </a:endParaRPr>
          </a:p>
          <a:p>
            <a:pPr>
              <a:buNone/>
            </a:pPr>
            <a:r>
              <a:rPr lang="el-GR" sz="1200" dirty="0">
                <a:ea typeface="+mn-lt"/>
                <a:cs typeface="+mn-lt"/>
              </a:rPr>
              <a:t>Όταν κρυώσει τελείως η κρέμα, χτυπάτε την κρέμα γάλακτος με την υπόλοιπη ζάχαρη και το λικέρ σε σφιχτή σαντιγί. Κρατάτε τη μισή και ρίχνετε την υπόλοιπη στην κρέμα, ανακατεύοντας απαλά με σπάτουλα για να </a:t>
            </a:r>
            <a:r>
              <a:rPr lang="el-GR" sz="1200" dirty="0" err="1">
                <a:ea typeface="+mn-lt"/>
                <a:cs typeface="+mn-lt"/>
              </a:rPr>
              <a:t>ομογενοποιηθεί</a:t>
            </a:r>
            <a:r>
              <a:rPr lang="el-GR" sz="1200" dirty="0">
                <a:ea typeface="+mn-lt"/>
                <a:cs typeface="+mn-lt"/>
              </a:rPr>
              <a:t>.</a:t>
            </a:r>
            <a:endParaRPr lang="el-GR" sz="1200">
              <a:cs typeface="Calibri"/>
            </a:endParaRPr>
          </a:p>
          <a:p>
            <a:pPr>
              <a:buNone/>
            </a:pPr>
            <a:r>
              <a:rPr lang="el-GR" sz="1200" dirty="0"/>
              <a:t>Βήμα 6</a:t>
            </a:r>
            <a:endParaRPr lang="el-GR" sz="1200">
              <a:cs typeface="Calibri"/>
            </a:endParaRPr>
          </a:p>
          <a:p>
            <a:pPr>
              <a:buNone/>
            </a:pPr>
            <a:r>
              <a:rPr lang="el-GR" sz="1200" dirty="0">
                <a:ea typeface="+mn-lt"/>
                <a:cs typeface="+mn-lt"/>
              </a:rPr>
              <a:t>Μέσα σε ταψάκι 20x30εκ. κάνετε μια στρώση από κομμάτια σφολιάτας και απλώνετε πάνω τους τη μισή κρέμα. Μοιράζετε ομοιόμορφα τα κομματάκια της φράουλας εδώ κι εκεί, σκεπάζετε με δεύτερη στρώση σφολιάτας και απλώνετε πάνω τους την υπόλοιπη κρέμα και τα υπόλοιπα κομματάκια φράουλας. Τελειώνετε με μια στρώση σφολιάτας που αλείφετε με τη σαντιγί που κρατήσατε και αφήνετε το γλυκό στο ψυγείο.</a:t>
            </a:r>
            <a:endParaRPr lang="el-GR" sz="1200">
              <a:cs typeface="Calibri"/>
            </a:endParaRPr>
          </a:p>
          <a:p>
            <a:pPr>
              <a:buNone/>
            </a:pPr>
            <a:r>
              <a:rPr lang="el-GR" sz="1200" dirty="0"/>
              <a:t>Βήμα 7</a:t>
            </a:r>
            <a:endParaRPr lang="el-GR" sz="1200">
              <a:cs typeface="Calibri"/>
            </a:endParaRPr>
          </a:p>
          <a:p>
            <a:pPr>
              <a:buNone/>
            </a:pPr>
            <a:r>
              <a:rPr lang="el-GR" sz="1200" dirty="0">
                <a:ea typeface="+mn-lt"/>
                <a:cs typeface="+mn-lt"/>
              </a:rPr>
              <a:t>Για να σερβίρετε, κόβετε το γλυκό σε κομμάτια, διακοσμείτε με λίγη τριμμένη σφολιάτα (από τα κομμάτια που περίσσεψαν) και λίγη ζάχαρη άχνη. Συνοδεύετε με φράουλες ραντισμένες με λικέρ μαστίχα ή ζάχαρης.</a:t>
            </a:r>
            <a:endParaRPr lang="el-GR" sz="1200" dirty="0">
              <a:cs typeface="Calibri" panose="020F0502020204030204"/>
            </a:endParaRPr>
          </a:p>
          <a:p>
            <a:pPr marL="0" indent="0">
              <a:buNone/>
            </a:pPr>
            <a:endParaRPr lang="el-GR" sz="1200" dirty="0">
              <a:cs typeface="Calibri" panose="020F0502020204030204"/>
            </a:endParaRPr>
          </a:p>
        </p:txBody>
      </p:sp>
    </p:spTree>
    <p:extLst>
      <p:ext uri="{BB962C8B-B14F-4D97-AF65-F5344CB8AC3E}">
        <p14:creationId xmlns:p14="http://schemas.microsoft.com/office/powerpoint/2010/main" val="37519379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2CAF33-2F12-5738-6B77-7F03B7DF3A10}"/>
              </a:ext>
            </a:extLst>
          </p:cNvPr>
          <p:cNvSpPr>
            <a:spLocks noGrp="1"/>
          </p:cNvSpPr>
          <p:nvPr>
            <p:ph type="title"/>
          </p:nvPr>
        </p:nvSpPr>
        <p:spPr/>
        <p:txBody>
          <a:bodyPr/>
          <a:lstStyle/>
          <a:p>
            <a:r>
              <a:rPr lang="el-GR" dirty="0">
                <a:ea typeface="Calibri Light"/>
                <a:cs typeface="Calibri Light"/>
              </a:rPr>
              <a:t>ΠΗΓΕΣ </a:t>
            </a:r>
            <a:endParaRPr lang="el-GR" dirty="0"/>
          </a:p>
        </p:txBody>
      </p:sp>
      <p:sp>
        <p:nvSpPr>
          <p:cNvPr id="3" name="Θέση περιεχομένου 2">
            <a:extLst>
              <a:ext uri="{FF2B5EF4-FFF2-40B4-BE49-F238E27FC236}">
                <a16:creationId xmlns:a16="http://schemas.microsoft.com/office/drawing/2014/main" id="{9647A8E5-C17B-6B2C-78D5-BBCF571D2EB5}"/>
              </a:ext>
            </a:extLst>
          </p:cNvPr>
          <p:cNvSpPr>
            <a:spLocks noGrp="1"/>
          </p:cNvSpPr>
          <p:nvPr>
            <p:ph idx="1"/>
          </p:nvPr>
        </p:nvSpPr>
        <p:spPr/>
        <p:txBody>
          <a:bodyPr vert="horz" lIns="91440" tIns="45720" rIns="91440" bIns="45720" rtlCol="0" anchor="t">
            <a:normAutofit lnSpcReduction="10000"/>
          </a:bodyPr>
          <a:lstStyle/>
          <a:p>
            <a:r>
              <a:rPr lang="el-GR" dirty="0">
                <a:ea typeface="+mn-lt"/>
                <a:cs typeface="+mn-lt"/>
                <a:hlinkClick r:id="rId2"/>
              </a:rPr>
              <a:t>https://www.gummastic.gr/el/mastixa-chiou/idiotites-kai-ofeli</a:t>
            </a:r>
            <a:endParaRPr lang="el-GR">
              <a:ea typeface="+mn-lt"/>
              <a:cs typeface="+mn-lt"/>
            </a:endParaRPr>
          </a:p>
          <a:p>
            <a:endParaRPr lang="el-GR" dirty="0">
              <a:ea typeface="Calibri"/>
              <a:cs typeface="Calibri"/>
            </a:endParaRPr>
          </a:p>
          <a:p>
            <a:r>
              <a:rPr lang="el-GR" dirty="0">
                <a:ea typeface="+mn-lt"/>
                <a:cs typeface="+mn-lt"/>
                <a:hlinkClick r:id="rId3"/>
              </a:rPr>
              <a:t>https://www.mednutrition.gr/portal/efarmoges/leksiko-diatrofis/16466-mastixa-xiou</a:t>
            </a:r>
            <a:endParaRPr lang="el-GR" dirty="0">
              <a:ea typeface="+mn-lt"/>
              <a:cs typeface="+mn-lt"/>
            </a:endParaRPr>
          </a:p>
          <a:p>
            <a:endParaRPr lang="el-GR" dirty="0">
              <a:ea typeface="Calibri"/>
              <a:cs typeface="Calibri"/>
            </a:endParaRPr>
          </a:p>
          <a:p>
            <a:r>
              <a:rPr lang="el-GR" dirty="0">
                <a:ea typeface="+mn-lt"/>
                <a:cs typeface="+mn-lt"/>
                <a:hlinkClick r:id="rId4"/>
              </a:rPr>
              <a:t>https://www.ofarmakopoiosmou.gr/blog/mastiha-hioy-ofeli-sto-peptiko-systima-sti-stomatiki-ygieini</a:t>
            </a:r>
            <a:endParaRPr lang="el-GR" dirty="0">
              <a:ea typeface="+mn-lt"/>
              <a:cs typeface="+mn-lt"/>
            </a:endParaRPr>
          </a:p>
          <a:p>
            <a:endParaRPr lang="el-GR" dirty="0">
              <a:ea typeface="Calibri"/>
              <a:cs typeface="Calibri"/>
            </a:endParaRPr>
          </a:p>
          <a:p>
            <a:r>
              <a:rPr lang="el-GR" dirty="0">
                <a:ea typeface="+mn-lt"/>
                <a:cs typeface="+mn-lt"/>
                <a:hlinkClick r:id="rId5"/>
              </a:rPr>
              <a:t>https://www.olivemagazine.gr/recipe/milfeig-aromatismeno-me-masticha-chiou/</a:t>
            </a:r>
            <a:endParaRPr lang="el-GR" dirty="0">
              <a:ea typeface="Calibri"/>
              <a:cs typeface="Calibri"/>
            </a:endParaRPr>
          </a:p>
          <a:p>
            <a:endParaRPr lang="el-GR" dirty="0">
              <a:ea typeface="Calibri"/>
              <a:cs typeface="Calibri"/>
            </a:endParaRPr>
          </a:p>
          <a:p>
            <a:pPr marL="0" indent="0">
              <a:buNone/>
            </a:pPr>
            <a:endParaRPr lang="el-GR" dirty="0">
              <a:ea typeface="Calibri"/>
              <a:cs typeface="Calibri"/>
            </a:endParaRPr>
          </a:p>
          <a:p>
            <a:endParaRPr lang="el-GR" dirty="0">
              <a:ea typeface="Calibri"/>
              <a:cs typeface="Calibri"/>
            </a:endParaRPr>
          </a:p>
          <a:p>
            <a:endParaRPr lang="el-GR" dirty="0">
              <a:ea typeface="Calibri"/>
              <a:cs typeface="Calibri"/>
            </a:endParaRPr>
          </a:p>
        </p:txBody>
      </p:sp>
    </p:spTree>
    <p:extLst>
      <p:ext uri="{BB962C8B-B14F-4D97-AF65-F5344CB8AC3E}">
        <p14:creationId xmlns:p14="http://schemas.microsoft.com/office/powerpoint/2010/main" val="27694975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660</Words>
  <Application>Microsoft Office PowerPoint</Application>
  <PresentationFormat>Ευρεία οθόνη</PresentationFormat>
  <Paragraphs>51</Paragraphs>
  <Slides>8</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8</vt:i4>
      </vt:variant>
    </vt:vector>
  </HeadingPairs>
  <TitlesOfParts>
    <vt:vector size="14" baseType="lpstr">
      <vt:lpstr>Arial</vt:lpstr>
      <vt:lpstr>Arial Narrow</vt:lpstr>
      <vt:lpstr>Calibri</vt:lpstr>
      <vt:lpstr>Calibri Light</vt:lpstr>
      <vt:lpstr>Segoe Print</vt:lpstr>
      <vt:lpstr>Θέμα του Office</vt:lpstr>
      <vt:lpstr>ΜΑΣΤΙΧΑ  Σμαράγδα Κόρακα, Μανουέλα Μιτάι, Μυρβέτε Μούκα &amp; Ευδοξία Λιαράκου </vt:lpstr>
      <vt:lpstr>ΕΙΣΑΓΩΓΗ </vt:lpstr>
      <vt:lpstr>ΙΔΙΟΤΗΤΕΣ ΜΑΣΤΙΧΑΣ </vt:lpstr>
      <vt:lpstr>ΙΔΙΟΤΗΤΕΣ ΜΑΣΤΙΧΑΣ </vt:lpstr>
      <vt:lpstr>ΜΑΣΤΙΧΑ ΚΑΙ ΣΤΟΜΑΤΙΚΗ ΥΓΙΕΙΝΗ </vt:lpstr>
      <vt:lpstr>ΜΙΛΦΕΙΓ ΑΡΩΜΑΤΙΜΕΝΟ ΜΕ ΜΑΣΤΙΧΑ ΚΑΙ ΦΡΑΟΥΛΕΣ </vt:lpstr>
      <vt:lpstr>ΕΚΤΕΛΕΣΗ </vt:lpstr>
      <vt:lpstr>ΠΗΓΕΣ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
  <cp:lastModifiedBy>user</cp:lastModifiedBy>
  <cp:revision>213</cp:revision>
  <dcterms:created xsi:type="dcterms:W3CDTF">2022-05-14T12:58:13Z</dcterms:created>
  <dcterms:modified xsi:type="dcterms:W3CDTF">2022-06-20T19:33:06Z</dcterms:modified>
</cp:coreProperties>
</file>