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70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a katirtzoglou" userId="44b52fb8d801a99b" providerId="LiveId" clId="{E192F60F-E500-4EF0-A232-8118151E58BF}"/>
    <pc:docChg chg="undo custSel addSld delSld modSld">
      <pc:chgData name="joanna katirtzoglou" userId="44b52fb8d801a99b" providerId="LiveId" clId="{E192F60F-E500-4EF0-A232-8118151E58BF}" dt="2022-04-23T13:01:00.304" v="843" actId="20577"/>
      <pc:docMkLst>
        <pc:docMk/>
      </pc:docMkLst>
      <pc:sldChg chg="addSp modSp mod">
        <pc:chgData name="joanna katirtzoglou" userId="44b52fb8d801a99b" providerId="LiveId" clId="{E192F60F-E500-4EF0-A232-8118151E58BF}" dt="2022-04-17T10:19:17.325" v="773" actId="1076"/>
        <pc:sldMkLst>
          <pc:docMk/>
          <pc:sldMk cId="293001937" sldId="256"/>
        </pc:sldMkLst>
        <pc:spChg chg="add mod">
          <ac:chgData name="joanna katirtzoglou" userId="44b52fb8d801a99b" providerId="LiveId" clId="{E192F60F-E500-4EF0-A232-8118151E58BF}" dt="2022-04-17T10:19:17.325" v="773" actId="1076"/>
          <ac:spMkLst>
            <pc:docMk/>
            <pc:sldMk cId="293001937" sldId="256"/>
            <ac:spMk id="2" creationId="{0A20C63D-C3BD-49AF-B15E-58A136B6E42C}"/>
          </ac:spMkLst>
        </pc:spChg>
      </pc:sldChg>
      <pc:sldChg chg="addSp delSp modSp new mod">
        <pc:chgData name="joanna katirtzoglou" userId="44b52fb8d801a99b" providerId="LiveId" clId="{E192F60F-E500-4EF0-A232-8118151E58BF}" dt="2022-04-17T10:10:13.446" v="510" actId="207"/>
        <pc:sldMkLst>
          <pc:docMk/>
          <pc:sldMk cId="2492143834" sldId="258"/>
        </pc:sldMkLst>
        <pc:spChg chg="mod">
          <ac:chgData name="joanna katirtzoglou" userId="44b52fb8d801a99b" providerId="LiveId" clId="{E192F60F-E500-4EF0-A232-8118151E58BF}" dt="2022-04-17T09:40:38.419" v="138" actId="1076"/>
          <ac:spMkLst>
            <pc:docMk/>
            <pc:sldMk cId="2492143834" sldId="258"/>
            <ac:spMk id="2" creationId="{498669DC-D999-4B10-9940-9CD33102DFED}"/>
          </ac:spMkLst>
        </pc:spChg>
        <pc:spChg chg="mod">
          <ac:chgData name="joanna katirtzoglou" userId="44b52fb8d801a99b" providerId="LiveId" clId="{E192F60F-E500-4EF0-A232-8118151E58BF}" dt="2022-04-17T10:10:13.446" v="510" actId="207"/>
          <ac:spMkLst>
            <pc:docMk/>
            <pc:sldMk cId="2492143834" sldId="258"/>
            <ac:spMk id="3" creationId="{946B7A67-BE41-49E6-A957-EB2876802DBB}"/>
          </ac:spMkLst>
        </pc:spChg>
        <pc:spChg chg="del mod">
          <ac:chgData name="joanna katirtzoglou" userId="44b52fb8d801a99b" providerId="LiveId" clId="{E192F60F-E500-4EF0-A232-8118151E58BF}" dt="2022-04-17T09:38:04.045" v="121" actId="931"/>
          <ac:spMkLst>
            <pc:docMk/>
            <pc:sldMk cId="2492143834" sldId="258"/>
            <ac:spMk id="4" creationId="{DE3EC244-A33B-4283-9FD8-83CC18121F22}"/>
          </ac:spMkLst>
        </pc:spChg>
        <pc:spChg chg="add del mod">
          <ac:chgData name="joanna katirtzoglou" userId="44b52fb8d801a99b" providerId="LiveId" clId="{E192F60F-E500-4EF0-A232-8118151E58BF}" dt="2022-04-17T09:38:26.815" v="124" actId="478"/>
          <ac:spMkLst>
            <pc:docMk/>
            <pc:sldMk cId="2492143834" sldId="258"/>
            <ac:spMk id="7" creationId="{15164E6B-07DA-4065-9402-230349F06EC0}"/>
          </ac:spMkLst>
        </pc:spChg>
        <pc:picChg chg="add mod ord">
          <ac:chgData name="joanna katirtzoglou" userId="44b52fb8d801a99b" providerId="LiveId" clId="{E192F60F-E500-4EF0-A232-8118151E58BF}" dt="2022-04-17T09:40:22.125" v="137" actId="1076"/>
          <ac:picMkLst>
            <pc:docMk/>
            <pc:sldMk cId="2492143834" sldId="258"/>
            <ac:picMk id="6" creationId="{E4A1DA1D-3F15-4BAA-96D1-2FA8330A9F11}"/>
          </ac:picMkLst>
        </pc:picChg>
      </pc:sldChg>
      <pc:sldChg chg="addSp delSp modSp add mod">
        <pc:chgData name="joanna katirtzoglou" userId="44b52fb8d801a99b" providerId="LiveId" clId="{E192F60F-E500-4EF0-A232-8118151E58BF}" dt="2022-04-17T10:10:05.075" v="509" actId="207"/>
        <pc:sldMkLst>
          <pc:docMk/>
          <pc:sldMk cId="281867502" sldId="259"/>
        </pc:sldMkLst>
        <pc:spChg chg="del">
          <ac:chgData name="joanna katirtzoglou" userId="44b52fb8d801a99b" providerId="LiveId" clId="{E192F60F-E500-4EF0-A232-8118151E58BF}" dt="2022-04-17T09:41:23.790" v="140" actId="478"/>
          <ac:spMkLst>
            <pc:docMk/>
            <pc:sldMk cId="281867502" sldId="259"/>
            <ac:spMk id="2" creationId="{498669DC-D999-4B10-9940-9CD33102DFED}"/>
          </ac:spMkLst>
        </pc:spChg>
        <pc:spChg chg="mod">
          <ac:chgData name="joanna katirtzoglou" userId="44b52fb8d801a99b" providerId="LiveId" clId="{E192F60F-E500-4EF0-A232-8118151E58BF}" dt="2022-04-17T10:10:05.075" v="509" actId="207"/>
          <ac:spMkLst>
            <pc:docMk/>
            <pc:sldMk cId="281867502" sldId="259"/>
            <ac:spMk id="3" creationId="{946B7A67-BE41-49E6-A957-EB2876802DBB}"/>
          </ac:spMkLst>
        </pc:spChg>
        <pc:spChg chg="add del mod">
          <ac:chgData name="joanna katirtzoglou" userId="44b52fb8d801a99b" providerId="LiveId" clId="{E192F60F-E500-4EF0-A232-8118151E58BF}" dt="2022-04-17T09:47:18.198" v="167" actId="478"/>
          <ac:spMkLst>
            <pc:docMk/>
            <pc:sldMk cId="281867502" sldId="259"/>
            <ac:spMk id="5" creationId="{4E54EA43-5B9B-4297-B943-1E72997914BD}"/>
          </ac:spMkLst>
        </pc:spChg>
        <pc:spChg chg="add del mod">
          <ac:chgData name="joanna katirtzoglou" userId="44b52fb8d801a99b" providerId="LiveId" clId="{E192F60F-E500-4EF0-A232-8118151E58BF}" dt="2022-04-17T10:09:28.287" v="498" actId="931"/>
          <ac:spMkLst>
            <pc:docMk/>
            <pc:sldMk cId="281867502" sldId="259"/>
            <ac:spMk id="8" creationId="{1A7032E3-A615-4ED9-B7DA-CA01268C1504}"/>
          </ac:spMkLst>
        </pc:spChg>
        <pc:spChg chg="add del mod">
          <ac:chgData name="joanna katirtzoglou" userId="44b52fb8d801a99b" providerId="LiveId" clId="{E192F60F-E500-4EF0-A232-8118151E58BF}" dt="2022-04-17T10:09:33.816" v="500" actId="478"/>
          <ac:spMkLst>
            <pc:docMk/>
            <pc:sldMk cId="281867502" sldId="259"/>
            <ac:spMk id="11" creationId="{A49664F6-5A2C-4474-BD91-AB2E4B303C4F}"/>
          </ac:spMkLst>
        </pc:spChg>
        <pc:picChg chg="del mod">
          <ac:chgData name="joanna katirtzoglou" userId="44b52fb8d801a99b" providerId="LiveId" clId="{E192F60F-E500-4EF0-A232-8118151E58BF}" dt="2022-04-17T10:08:53.041" v="496" actId="21"/>
          <ac:picMkLst>
            <pc:docMk/>
            <pc:sldMk cId="281867502" sldId="259"/>
            <ac:picMk id="6" creationId="{E4A1DA1D-3F15-4BAA-96D1-2FA8330A9F11}"/>
          </ac:picMkLst>
        </pc:picChg>
        <pc:picChg chg="add mod ord">
          <ac:chgData name="joanna katirtzoglou" userId="44b52fb8d801a99b" providerId="LiveId" clId="{E192F60F-E500-4EF0-A232-8118151E58BF}" dt="2022-04-17T10:09:53.499" v="505" actId="14100"/>
          <ac:picMkLst>
            <pc:docMk/>
            <pc:sldMk cId="281867502" sldId="259"/>
            <ac:picMk id="10" creationId="{765A674F-64A8-46E7-8A40-15E3531C3C65}"/>
          </ac:picMkLst>
        </pc:picChg>
      </pc:sldChg>
      <pc:sldChg chg="addSp delSp modSp new mod setBg">
        <pc:chgData name="joanna katirtzoglou" userId="44b52fb8d801a99b" providerId="LiveId" clId="{E192F60F-E500-4EF0-A232-8118151E58BF}" dt="2022-04-17T10:11:09.163" v="563"/>
        <pc:sldMkLst>
          <pc:docMk/>
          <pc:sldMk cId="3495440074" sldId="260"/>
        </pc:sldMkLst>
        <pc:spChg chg="mod">
          <ac:chgData name="joanna katirtzoglou" userId="44b52fb8d801a99b" providerId="LiveId" clId="{E192F60F-E500-4EF0-A232-8118151E58BF}" dt="2022-04-17T09:55:59.158" v="267" actId="20577"/>
          <ac:spMkLst>
            <pc:docMk/>
            <pc:sldMk cId="3495440074" sldId="260"/>
            <ac:spMk id="2" creationId="{75C48EF0-D2FE-4C07-A6F8-BA8E15306A79}"/>
          </ac:spMkLst>
        </pc:spChg>
        <pc:spChg chg="del">
          <ac:chgData name="joanna katirtzoglou" userId="44b52fb8d801a99b" providerId="LiveId" clId="{E192F60F-E500-4EF0-A232-8118151E58BF}" dt="2022-04-17T09:53:17.649" v="222"/>
          <ac:spMkLst>
            <pc:docMk/>
            <pc:sldMk cId="3495440074" sldId="260"/>
            <ac:spMk id="3" creationId="{1B670C35-2D3A-42F0-AD4E-343698A16996}"/>
          </ac:spMkLst>
        </pc:spChg>
        <pc:spChg chg="mod">
          <ac:chgData name="joanna katirtzoglou" userId="44b52fb8d801a99b" providerId="LiveId" clId="{E192F60F-E500-4EF0-A232-8118151E58BF}" dt="2022-04-17T09:58:59.476" v="363" actId="27636"/>
          <ac:spMkLst>
            <pc:docMk/>
            <pc:sldMk cId="3495440074" sldId="260"/>
            <ac:spMk id="4" creationId="{DD18ACCC-49C4-4B8B-A3EE-2FAC25B23FE2}"/>
          </ac:spMkLst>
        </pc:spChg>
        <pc:picChg chg="add mod ord">
          <ac:chgData name="joanna katirtzoglou" userId="44b52fb8d801a99b" providerId="LiveId" clId="{E192F60F-E500-4EF0-A232-8118151E58BF}" dt="2022-04-17T10:10:34.624" v="511" actId="1440"/>
          <ac:picMkLst>
            <pc:docMk/>
            <pc:sldMk cId="3495440074" sldId="260"/>
            <ac:picMk id="5" creationId="{B5782191-E31C-4244-8794-CF7A480671EB}"/>
          </ac:picMkLst>
        </pc:picChg>
      </pc:sldChg>
      <pc:sldChg chg="new del">
        <pc:chgData name="joanna katirtzoglou" userId="44b52fb8d801a99b" providerId="LiveId" clId="{E192F60F-E500-4EF0-A232-8118151E58BF}" dt="2022-04-17T09:51:19.294" v="180" actId="47"/>
        <pc:sldMkLst>
          <pc:docMk/>
          <pc:sldMk cId="3652152080" sldId="260"/>
        </pc:sldMkLst>
      </pc:sldChg>
      <pc:sldChg chg="addSp delSp modSp new mod setBg">
        <pc:chgData name="joanna katirtzoglou" userId="44b52fb8d801a99b" providerId="LiveId" clId="{E192F60F-E500-4EF0-A232-8118151E58BF}" dt="2022-04-17T10:12:50.718" v="601" actId="120"/>
        <pc:sldMkLst>
          <pc:docMk/>
          <pc:sldMk cId="1754448051" sldId="261"/>
        </pc:sldMkLst>
        <pc:spChg chg="mod">
          <ac:chgData name="joanna katirtzoglou" userId="44b52fb8d801a99b" providerId="LiveId" clId="{E192F60F-E500-4EF0-A232-8118151E58BF}" dt="2022-04-17T10:06:53.790" v="484" actId="1076"/>
          <ac:spMkLst>
            <pc:docMk/>
            <pc:sldMk cId="1754448051" sldId="261"/>
            <ac:spMk id="2" creationId="{6B99B2EB-433B-48FA-8618-76E09567972B}"/>
          </ac:spMkLst>
        </pc:spChg>
        <pc:spChg chg="mod">
          <ac:chgData name="joanna katirtzoglou" userId="44b52fb8d801a99b" providerId="LiveId" clId="{E192F60F-E500-4EF0-A232-8118151E58BF}" dt="2022-04-17T10:12:50.718" v="601" actId="120"/>
          <ac:spMkLst>
            <pc:docMk/>
            <pc:sldMk cId="1754448051" sldId="261"/>
            <ac:spMk id="3" creationId="{2A523878-1D4C-4E69-8FD4-99D02FF7C407}"/>
          </ac:spMkLst>
        </pc:spChg>
        <pc:spChg chg="del">
          <ac:chgData name="joanna katirtzoglou" userId="44b52fb8d801a99b" providerId="LiveId" clId="{E192F60F-E500-4EF0-A232-8118151E58BF}" dt="2022-04-17T10:01:16.651" v="365"/>
          <ac:spMkLst>
            <pc:docMk/>
            <pc:sldMk cId="1754448051" sldId="261"/>
            <ac:spMk id="4" creationId="{11236BA8-195F-432D-A263-5655E47636AF}"/>
          </ac:spMkLst>
        </pc:spChg>
        <pc:picChg chg="add mod ord">
          <ac:chgData name="joanna katirtzoglou" userId="44b52fb8d801a99b" providerId="LiveId" clId="{E192F60F-E500-4EF0-A232-8118151E58BF}" dt="2022-04-17T10:12:06.451" v="586" actId="1076"/>
          <ac:picMkLst>
            <pc:docMk/>
            <pc:sldMk cId="1754448051" sldId="261"/>
            <ac:picMk id="5" creationId="{D06D7BEC-4009-4043-AE2E-CAB273472D40}"/>
          </ac:picMkLst>
        </pc:picChg>
      </pc:sldChg>
      <pc:sldChg chg="addSp delSp modSp add mod">
        <pc:chgData name="joanna katirtzoglou" userId="44b52fb8d801a99b" providerId="LiveId" clId="{E192F60F-E500-4EF0-A232-8118151E58BF}" dt="2022-04-17T10:15:37.181" v="644" actId="20577"/>
        <pc:sldMkLst>
          <pc:docMk/>
          <pc:sldMk cId="2718894301" sldId="262"/>
        </pc:sldMkLst>
        <pc:spChg chg="del mod">
          <ac:chgData name="joanna katirtzoglou" userId="44b52fb8d801a99b" providerId="LiveId" clId="{E192F60F-E500-4EF0-A232-8118151E58BF}" dt="2022-04-17T10:11:53.696" v="583" actId="478"/>
          <ac:spMkLst>
            <pc:docMk/>
            <pc:sldMk cId="2718894301" sldId="262"/>
            <ac:spMk id="2" creationId="{6B99B2EB-433B-48FA-8618-76E09567972B}"/>
          </ac:spMkLst>
        </pc:spChg>
        <pc:spChg chg="mod">
          <ac:chgData name="joanna katirtzoglou" userId="44b52fb8d801a99b" providerId="LiveId" clId="{E192F60F-E500-4EF0-A232-8118151E58BF}" dt="2022-04-17T10:15:37.181" v="644" actId="20577"/>
          <ac:spMkLst>
            <pc:docMk/>
            <pc:sldMk cId="2718894301" sldId="262"/>
            <ac:spMk id="3" creationId="{2A523878-1D4C-4E69-8FD4-99D02FF7C407}"/>
          </ac:spMkLst>
        </pc:spChg>
        <pc:spChg chg="add del mod">
          <ac:chgData name="joanna katirtzoglou" userId="44b52fb8d801a99b" providerId="LiveId" clId="{E192F60F-E500-4EF0-A232-8118151E58BF}" dt="2022-04-17T10:11:57.222" v="584" actId="478"/>
          <ac:spMkLst>
            <pc:docMk/>
            <pc:sldMk cId="2718894301" sldId="262"/>
            <ac:spMk id="6" creationId="{AAF052DD-0E33-4075-B8BE-653F20226005}"/>
          </ac:spMkLst>
        </pc:spChg>
        <pc:picChg chg="mod">
          <ac:chgData name="joanna katirtzoglou" userId="44b52fb8d801a99b" providerId="LiveId" clId="{E192F60F-E500-4EF0-A232-8118151E58BF}" dt="2022-04-17T10:12:00.545" v="585" actId="1076"/>
          <ac:picMkLst>
            <pc:docMk/>
            <pc:sldMk cId="2718894301" sldId="262"/>
            <ac:picMk id="5" creationId="{D06D7BEC-4009-4043-AE2E-CAB273472D40}"/>
          </ac:picMkLst>
        </pc:picChg>
      </pc:sldChg>
      <pc:sldChg chg="new del">
        <pc:chgData name="joanna katirtzoglou" userId="44b52fb8d801a99b" providerId="LiveId" clId="{E192F60F-E500-4EF0-A232-8118151E58BF}" dt="2022-04-18T08:22:01.476" v="779" actId="47"/>
        <pc:sldMkLst>
          <pc:docMk/>
          <pc:sldMk cId="541916018" sldId="263"/>
        </pc:sldMkLst>
      </pc:sldChg>
      <pc:sldChg chg="new del">
        <pc:chgData name="joanna katirtzoglou" userId="44b52fb8d801a99b" providerId="LiveId" clId="{E192F60F-E500-4EF0-A232-8118151E58BF}" dt="2022-04-18T08:21:49.547" v="777" actId="680"/>
        <pc:sldMkLst>
          <pc:docMk/>
          <pc:sldMk cId="2487911221" sldId="263"/>
        </pc:sldMkLst>
      </pc:sldChg>
      <pc:sldChg chg="modSp new mod setBg">
        <pc:chgData name="joanna katirtzoglou" userId="44b52fb8d801a99b" providerId="LiveId" clId="{E192F60F-E500-4EF0-A232-8118151E58BF}" dt="2022-04-23T13:01:00.304" v="843" actId="20577"/>
        <pc:sldMkLst>
          <pc:docMk/>
          <pc:sldMk cId="2744481176" sldId="263"/>
        </pc:sldMkLst>
        <pc:spChg chg="mod">
          <ac:chgData name="joanna katirtzoglou" userId="44b52fb8d801a99b" providerId="LiveId" clId="{E192F60F-E500-4EF0-A232-8118151E58BF}" dt="2022-04-18T08:25:47.287" v="825" actId="207"/>
          <ac:spMkLst>
            <pc:docMk/>
            <pc:sldMk cId="2744481176" sldId="263"/>
            <ac:spMk id="2" creationId="{0A240AF2-B327-42B5-B731-639421583496}"/>
          </ac:spMkLst>
        </pc:spChg>
        <pc:spChg chg="mod">
          <ac:chgData name="joanna katirtzoglou" userId="44b52fb8d801a99b" providerId="LiveId" clId="{E192F60F-E500-4EF0-A232-8118151E58BF}" dt="2022-04-23T13:01:00.304" v="843" actId="20577"/>
          <ac:spMkLst>
            <pc:docMk/>
            <pc:sldMk cId="2744481176" sldId="263"/>
            <ac:spMk id="3" creationId="{69C00C75-34EF-471F-A4BF-5EA3CA8AB184}"/>
          </ac:spMkLst>
        </pc:spChg>
      </pc:sldChg>
      <pc:sldChg chg="new del">
        <pc:chgData name="joanna katirtzoglou" userId="44b52fb8d801a99b" providerId="LiveId" clId="{E192F60F-E500-4EF0-A232-8118151E58BF}" dt="2022-04-18T08:21:48.338" v="776" actId="680"/>
        <pc:sldMkLst>
          <pc:docMk/>
          <pc:sldMk cId="3685071090" sldId="26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4CCCBB-65DF-4B38-A27B-AC5E85E998C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8DCE62E-1A62-4826-B491-58DDFFAE97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4B03EB4-FF05-4D1E-9DFC-DD6D8A6225DD}"/>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5" name="Θέση υποσέλιδου 4">
            <a:extLst>
              <a:ext uri="{FF2B5EF4-FFF2-40B4-BE49-F238E27FC236}">
                <a16:creationId xmlns:a16="http://schemas.microsoft.com/office/drawing/2014/main" id="{D59BE77F-F34A-421B-9807-0C3FFC5F504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0AFED98-42FD-4325-BB0B-AFF971CF3FF9}"/>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1715910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ADD75F-54D9-438F-BC0E-6642458E77C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8DDDABA-E54B-468B-85BD-019EC8445CF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A013202-9552-4658-833B-1D7BA1EE53FF}"/>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5" name="Θέση υποσέλιδου 4">
            <a:extLst>
              <a:ext uri="{FF2B5EF4-FFF2-40B4-BE49-F238E27FC236}">
                <a16:creationId xmlns:a16="http://schemas.microsoft.com/office/drawing/2014/main" id="{58701EC2-2954-44C9-B236-4475F244E42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23384A8-2F7C-4866-9941-D300B9A7636F}"/>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998123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4CFF0E4-AD46-45DE-A4A1-DA065F48F56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20BA557-B029-4C10-8119-1DB01489EF0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E525FDD-716A-4FAE-8F4A-A37F169EE742}"/>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5" name="Θέση υποσέλιδου 4">
            <a:extLst>
              <a:ext uri="{FF2B5EF4-FFF2-40B4-BE49-F238E27FC236}">
                <a16:creationId xmlns:a16="http://schemas.microsoft.com/office/drawing/2014/main" id="{43EDA5A3-C0F1-4F09-BDAD-9106064E66C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AE25985-55C2-43F3-858B-DA24DB112355}"/>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77167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569A3E-D25D-4C1F-ADCD-E786619ECFA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00EB431-38D8-4262-9709-84058A9F55C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CEA754B-3C7F-45B9-9D2F-B5E9A3CA5850}"/>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5" name="Θέση υποσέλιδου 4">
            <a:extLst>
              <a:ext uri="{FF2B5EF4-FFF2-40B4-BE49-F238E27FC236}">
                <a16:creationId xmlns:a16="http://schemas.microsoft.com/office/drawing/2014/main" id="{134CA985-8EEB-4B22-BC51-3151306756B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7265151-7C69-4A5F-BB3B-278DDFEEE88C}"/>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208560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949BDB-835C-4773-9170-A47B029F9E1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4E8BBBA-F22E-4ABE-BF92-C964BC49AC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C0556EC-D41E-4A99-A658-3B7B0DC78870}"/>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5" name="Θέση υποσέλιδου 4">
            <a:extLst>
              <a:ext uri="{FF2B5EF4-FFF2-40B4-BE49-F238E27FC236}">
                <a16:creationId xmlns:a16="http://schemas.microsoft.com/office/drawing/2014/main" id="{0A06EE6F-02F3-4D3A-8BFA-04ABA2B6AC7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D021FBF-E683-4521-BBA4-0BFB49E22E8B}"/>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1310166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74609C-05BA-4FB7-A7B8-334DD05F155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FBA2BB8-82EA-451E-9BF7-24E396DCE04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BF9D8665-FCEA-4684-97F8-10AD7908CA9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0F3F0A2-DD20-4C09-8AA9-AF6A01C1EB5E}"/>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6" name="Θέση υποσέλιδου 5">
            <a:extLst>
              <a:ext uri="{FF2B5EF4-FFF2-40B4-BE49-F238E27FC236}">
                <a16:creationId xmlns:a16="http://schemas.microsoft.com/office/drawing/2014/main" id="{C7E9B5EF-F286-4BFC-AEFA-5F37A9CC900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11D0E48-2012-45C5-AEB9-4381ED7799E8}"/>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3452763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FFFC6B-D2C4-4B8F-B43B-912BC2A0C6B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9AAD1DB-6021-46BB-809B-13CCD666C2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4BDF7A9C-7FD0-4423-A672-66337EB3C60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439EBB1-682B-4C13-8569-43BF409BFF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6A18267-493F-4771-BBAA-4999A98D637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D6FFD99-B85A-4C59-A963-0F811A8FEDD9}"/>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8" name="Θέση υποσέλιδου 7">
            <a:extLst>
              <a:ext uri="{FF2B5EF4-FFF2-40B4-BE49-F238E27FC236}">
                <a16:creationId xmlns:a16="http://schemas.microsoft.com/office/drawing/2014/main" id="{C89E71F4-C9FE-49A1-80C2-F3CCE90F991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B0E2293-E632-45C1-915F-D627FF8BD0B2}"/>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191743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0C6431-A465-4CD3-878A-9D7E801FE19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28BED42-CE24-4210-9966-76959C15AA63}"/>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4" name="Θέση υποσέλιδου 3">
            <a:extLst>
              <a:ext uri="{FF2B5EF4-FFF2-40B4-BE49-F238E27FC236}">
                <a16:creationId xmlns:a16="http://schemas.microsoft.com/office/drawing/2014/main" id="{BF3B2C45-4E47-45B2-9552-DA8C246D2EC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D341E69-49F1-4568-845F-18A70CC03230}"/>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3651939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8B5590A-3F15-44F3-985B-C673E57B2577}"/>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3" name="Θέση υποσέλιδου 2">
            <a:extLst>
              <a:ext uri="{FF2B5EF4-FFF2-40B4-BE49-F238E27FC236}">
                <a16:creationId xmlns:a16="http://schemas.microsoft.com/office/drawing/2014/main" id="{0BC19C86-E922-450B-B87B-543A29E294C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978C874-13EB-4237-9D34-912DE7E97D70}"/>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113548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59AA73-B8CA-4632-BFA1-0E2AF9D6B5B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C4F2FB3-48CD-44DC-A3D6-52F9879457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7C1898CC-E3AE-46C4-A405-F9D4815049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BAF51DC-70D5-4FAB-9C1D-0D924AA96A8A}"/>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6" name="Θέση υποσέλιδου 5">
            <a:extLst>
              <a:ext uri="{FF2B5EF4-FFF2-40B4-BE49-F238E27FC236}">
                <a16:creationId xmlns:a16="http://schemas.microsoft.com/office/drawing/2014/main" id="{4E8837D3-1EE9-4CBA-9829-6F313903994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3BC2903-6360-4F6A-BB28-BA4794F49801}"/>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145240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9C599D-A7D7-4847-8DE9-F6D61A3E399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E918B7A-3085-4124-9E8F-37B954F3B5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6C41DF8-096E-40B9-8498-EC9C3C9277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69E1C5B-0371-4700-8230-174110BF760F}"/>
              </a:ext>
            </a:extLst>
          </p:cNvPr>
          <p:cNvSpPr>
            <a:spLocks noGrp="1"/>
          </p:cNvSpPr>
          <p:nvPr>
            <p:ph type="dt" sz="half" idx="10"/>
          </p:nvPr>
        </p:nvSpPr>
        <p:spPr/>
        <p:txBody>
          <a:bodyPr/>
          <a:lstStyle/>
          <a:p>
            <a:fld id="{B3BA6113-286D-4035-9563-EBAD9755A47B}" type="datetimeFigureOut">
              <a:rPr lang="el-GR" smtClean="0"/>
              <a:t>23/4/2022</a:t>
            </a:fld>
            <a:endParaRPr lang="el-GR"/>
          </a:p>
        </p:txBody>
      </p:sp>
      <p:sp>
        <p:nvSpPr>
          <p:cNvPr id="6" name="Θέση υποσέλιδου 5">
            <a:extLst>
              <a:ext uri="{FF2B5EF4-FFF2-40B4-BE49-F238E27FC236}">
                <a16:creationId xmlns:a16="http://schemas.microsoft.com/office/drawing/2014/main" id="{57FEA26D-6FAE-4249-9C08-9DEF84A6365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E2D0F5D-0008-451C-951B-6FBD1835ADFA}"/>
              </a:ext>
            </a:extLst>
          </p:cNvPr>
          <p:cNvSpPr>
            <a:spLocks noGrp="1"/>
          </p:cNvSpPr>
          <p:nvPr>
            <p:ph type="sldNum" sz="quarter" idx="12"/>
          </p:nvPr>
        </p:nvSpPr>
        <p:spPr/>
        <p:txBody>
          <a:bodyPr/>
          <a:lstStyle/>
          <a:p>
            <a:fld id="{EBDA0302-264C-4D3C-B5D0-91E7CCBFDA46}" type="slidenum">
              <a:rPr lang="el-GR" smtClean="0"/>
              <a:t>‹#›</a:t>
            </a:fld>
            <a:endParaRPr lang="el-GR"/>
          </a:p>
        </p:txBody>
      </p:sp>
    </p:spTree>
    <p:extLst>
      <p:ext uri="{BB962C8B-B14F-4D97-AF65-F5344CB8AC3E}">
        <p14:creationId xmlns:p14="http://schemas.microsoft.com/office/powerpoint/2010/main" val="31491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1CB3B53-0C64-4DE7-9516-07F3B3D488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C732286-570E-4550-AFF7-008BB0F7A2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915C54E-66B5-4BAC-873A-B795CE07C1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A6113-286D-4035-9563-EBAD9755A47B}" type="datetimeFigureOut">
              <a:rPr lang="el-GR" smtClean="0"/>
              <a:t>23/4/2022</a:t>
            </a:fld>
            <a:endParaRPr lang="el-GR"/>
          </a:p>
        </p:txBody>
      </p:sp>
      <p:sp>
        <p:nvSpPr>
          <p:cNvPr id="5" name="Θέση υποσέλιδου 4">
            <a:extLst>
              <a:ext uri="{FF2B5EF4-FFF2-40B4-BE49-F238E27FC236}">
                <a16:creationId xmlns:a16="http://schemas.microsoft.com/office/drawing/2014/main" id="{413EB878-2B6E-478A-A72D-A63EF8C3AA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3C07919-D923-4996-A3AD-5ECBA9573C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A0302-264C-4D3C-B5D0-91E7CCBFDA46}" type="slidenum">
              <a:rPr lang="el-GR" smtClean="0"/>
              <a:t>‹#›</a:t>
            </a:fld>
            <a:endParaRPr lang="el-GR"/>
          </a:p>
        </p:txBody>
      </p:sp>
    </p:spTree>
    <p:extLst>
      <p:ext uri="{BB962C8B-B14F-4D97-AF65-F5344CB8AC3E}">
        <p14:creationId xmlns:p14="http://schemas.microsoft.com/office/powerpoint/2010/main" val="2659278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thesecretrealtruth.blogspot.com/2014/10/blog-post_657.html" TargetMode="External"/><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botanologia.blogspot.com/2017/02/superfood.html" TargetMode="External"/><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hamichlol.org.il/%D7%9E%D7%A1%D7%98%D7%99%D7%A7%D7%90" TargetMode="External"/><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hyperlink" Target="https://www.google.com/url?sa=t&amp;rct=j&amp;q=&amp;esrc=s&amp;source=web&amp;cd=&amp;cad=rja&amp;uact=8&amp;ved=2ahUKEwi83ZbgmJ33AhXWSvEDHe9DAxkQFnoECAIQAQ&amp;url=https%3A%2F%2Fwww.mastihashop.com%2Fsuntages%2Fgeumata%2Fkarpatsio-tsipouras-me-mastiha-hiou%2F&amp;usg=AOvVaw39kEbqwyfeHztyo82N8fDy" TargetMode="External"/><Relationship Id="rId5" Type="http://schemas.openxmlformats.org/officeDocument/2006/relationships/hyperlink" Target="https://www.google.com/url?sa=t&amp;rct=j&amp;q=&amp;esrc=s&amp;source=web&amp;cd=&amp;cad=rja&amp;uact=8&amp;ved=2ahUKEwi7-LakmJ33AhUGS_EDHbMBCAkQFnoECAYQAQ&amp;url=https%3A%2F%2Fwww.iatronet.gr%2Fdiatrofi%2Ftrofima-rofimata%2Farticle%2F6879%2Fo-rolos-tis-mastixas-xioy-stin-ygeia.html&amp;usg=AOvVaw1zpXYbq0yhojOhw97hGKht" TargetMode="External"/><Relationship Id="rId4" Type="http://schemas.openxmlformats.org/officeDocument/2006/relationships/hyperlink" Target="https://www.google.com/url?sa=t&amp;rct=j&amp;q=&amp;esrc=s&amp;source=web&amp;cd=&amp;cad=rja&amp;uact=8&amp;ved=2ahUKEwi7-LakmJ33AhUGS_EDHbMBCAkQFnoECAUQAQ&amp;url=https%3A%2F%2Fwww.mednutrition.gr%2Fportal%2Fefarmoges%2Fleksiko-diatrofis%2F16466-mastixa-xiou&amp;usg=AOvVaw1hawLZuKuUgR9vDNMcBRZ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D342303-0C89-454B-91CB-DCACEE8BA0E3}"/>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Effect>
                      <a14:saturation sat="200000"/>
                    </a14:imgEffect>
                    <a14:imgEffect>
                      <a14:brightnessContrast contrast="20000"/>
                    </a14:imgEffect>
                  </a14:imgLayer>
                </a14:imgProps>
              </a:ext>
            </a:extLst>
          </a:blip>
          <a:stretch>
            <a:fillRect/>
          </a:stretch>
        </p:blipFill>
        <p:spPr>
          <a:xfrm>
            <a:off x="0" y="0"/>
            <a:ext cx="12191999" cy="6880710"/>
          </a:xfrm>
          <a:prstGeom prst="rect">
            <a:avLst/>
          </a:prstGeom>
        </p:spPr>
      </p:pic>
      <p:sp>
        <p:nvSpPr>
          <p:cNvPr id="5" name="TextBox 4">
            <a:extLst>
              <a:ext uri="{FF2B5EF4-FFF2-40B4-BE49-F238E27FC236}">
                <a16:creationId xmlns:a16="http://schemas.microsoft.com/office/drawing/2014/main" id="{04AB4EC3-7E76-4C89-918F-6147A6109963}"/>
              </a:ext>
            </a:extLst>
          </p:cNvPr>
          <p:cNvSpPr txBox="1"/>
          <p:nvPr/>
        </p:nvSpPr>
        <p:spPr>
          <a:xfrm>
            <a:off x="0" y="510988"/>
            <a:ext cx="5674658" cy="1323439"/>
          </a:xfrm>
          <a:prstGeom prst="rect">
            <a:avLst/>
          </a:prstGeom>
          <a:solidFill>
            <a:schemeClr val="accent5"/>
          </a:solidFill>
        </p:spPr>
        <p:txBody>
          <a:bodyPr wrap="square" rtlCol="0">
            <a:spAutoFit/>
          </a:bodyPr>
          <a:lstStyle/>
          <a:p>
            <a:r>
              <a:rPr lang="el-GR" sz="4000" dirty="0"/>
              <a:t>ΜΑΣΤΙΧΑ: </a:t>
            </a:r>
          </a:p>
          <a:p>
            <a:r>
              <a:rPr lang="el-GR" sz="4000" dirty="0"/>
              <a:t>ΔΙΑΤΡΟΦΙΚΑ ΟΦΕΛΗ</a:t>
            </a:r>
          </a:p>
        </p:txBody>
      </p:sp>
      <p:sp>
        <p:nvSpPr>
          <p:cNvPr id="2" name="TextBox 1">
            <a:extLst>
              <a:ext uri="{FF2B5EF4-FFF2-40B4-BE49-F238E27FC236}">
                <a16:creationId xmlns:a16="http://schemas.microsoft.com/office/drawing/2014/main" id="{0A20C63D-C3BD-49AF-B15E-58A136B6E42C}"/>
              </a:ext>
            </a:extLst>
          </p:cNvPr>
          <p:cNvSpPr txBox="1"/>
          <p:nvPr/>
        </p:nvSpPr>
        <p:spPr>
          <a:xfrm>
            <a:off x="8547846" y="4933903"/>
            <a:ext cx="3644153" cy="1477328"/>
          </a:xfrm>
          <a:prstGeom prst="rect">
            <a:avLst/>
          </a:prstGeom>
          <a:noFill/>
        </p:spPr>
        <p:txBody>
          <a:bodyPr wrap="square" rtlCol="0">
            <a:spAutoFit/>
          </a:bodyPr>
          <a:lstStyle/>
          <a:p>
            <a:pPr algn="ctr"/>
            <a:r>
              <a:rPr lang="el-GR" dirty="0"/>
              <a:t>ΠΑΡΟΥΣΙΑΣΗ ΜΑΣΤΙΧΑΣ Β1:</a:t>
            </a:r>
          </a:p>
          <a:p>
            <a:pPr algn="ctr"/>
            <a:r>
              <a:rPr lang="el-GR" dirty="0"/>
              <a:t>Ιωάννα Κατιρτζόγλου</a:t>
            </a:r>
          </a:p>
          <a:p>
            <a:pPr algn="ctr"/>
            <a:r>
              <a:rPr lang="el-GR" dirty="0"/>
              <a:t>Μαριλίτα Ηλιάδη</a:t>
            </a:r>
          </a:p>
          <a:p>
            <a:pPr algn="ctr"/>
            <a:r>
              <a:rPr lang="el-GR" dirty="0"/>
              <a:t>Κολλόκα Κωνσταντίνα</a:t>
            </a:r>
          </a:p>
          <a:p>
            <a:pPr algn="ctr"/>
            <a:r>
              <a:rPr lang="el-GR" dirty="0"/>
              <a:t>Ζωή Ζορμπά </a:t>
            </a:r>
          </a:p>
        </p:txBody>
      </p:sp>
    </p:spTree>
    <p:extLst>
      <p:ext uri="{BB962C8B-B14F-4D97-AF65-F5344CB8AC3E}">
        <p14:creationId xmlns:p14="http://schemas.microsoft.com/office/powerpoint/2010/main" val="293001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Θέση περιεχομένου 5">
            <a:extLst>
              <a:ext uri="{FF2B5EF4-FFF2-40B4-BE49-F238E27FC236}">
                <a16:creationId xmlns:a16="http://schemas.microsoft.com/office/drawing/2014/main" id="{89A970B9-F1D0-4CBB-A318-6EF16711B35C}"/>
              </a:ext>
            </a:extLst>
          </p:cNvPr>
          <p:cNvPicPr>
            <a:picLocks noGrp="1" noChangeAspect="1"/>
          </p:cNvPicPr>
          <p:nvPr>
            <p:ph sz="half"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 y="0"/>
            <a:ext cx="12192000" cy="6858000"/>
          </a:xfrm>
        </p:spPr>
      </p:pic>
      <p:sp>
        <p:nvSpPr>
          <p:cNvPr id="2" name="Τίτλος 1">
            <a:extLst>
              <a:ext uri="{FF2B5EF4-FFF2-40B4-BE49-F238E27FC236}">
                <a16:creationId xmlns:a16="http://schemas.microsoft.com/office/drawing/2014/main" id="{B0D1B285-4A61-4B7E-B4B2-744B0FA724EA}"/>
              </a:ext>
            </a:extLst>
          </p:cNvPr>
          <p:cNvSpPr>
            <a:spLocks noGrp="1"/>
          </p:cNvSpPr>
          <p:nvPr>
            <p:ph type="title"/>
          </p:nvPr>
        </p:nvSpPr>
        <p:spPr/>
        <p:txBody>
          <a:bodyPr>
            <a:normAutofit/>
          </a:bodyPr>
          <a:lstStyle/>
          <a:p>
            <a:pPr algn="ctr"/>
            <a:r>
              <a:rPr lang="el-GR" sz="6600" dirty="0">
                <a:solidFill>
                  <a:schemeClr val="accent4">
                    <a:lumMod val="75000"/>
                  </a:schemeClr>
                </a:solidFill>
              </a:rPr>
              <a:t>ΤΙ ΕΊΝΑΙ Η ΜΑΣΤΙΧΑ</a:t>
            </a:r>
          </a:p>
        </p:txBody>
      </p:sp>
      <p:sp>
        <p:nvSpPr>
          <p:cNvPr id="4" name="Θέση περιεχομένου 3">
            <a:extLst>
              <a:ext uri="{FF2B5EF4-FFF2-40B4-BE49-F238E27FC236}">
                <a16:creationId xmlns:a16="http://schemas.microsoft.com/office/drawing/2014/main" id="{B65513A2-8D74-45B9-8B04-C2385AEB0ED0}"/>
              </a:ext>
            </a:extLst>
          </p:cNvPr>
          <p:cNvSpPr>
            <a:spLocks noGrp="1"/>
          </p:cNvSpPr>
          <p:nvPr>
            <p:ph sz="half" idx="2"/>
          </p:nvPr>
        </p:nvSpPr>
        <p:spPr>
          <a:xfrm>
            <a:off x="2823881" y="1690688"/>
            <a:ext cx="6615953" cy="4810592"/>
          </a:xfrm>
        </p:spPr>
        <p:txBody>
          <a:bodyPr>
            <a:normAutofit fontScale="55000" lnSpcReduction="20000"/>
          </a:bodyPr>
          <a:lstStyle/>
          <a:p>
            <a:pPr marL="0" indent="0">
              <a:buNone/>
            </a:pPr>
            <a:r>
              <a:rPr lang="el-GR" sz="3600" b="1" dirty="0"/>
              <a:t>Το φυτό της μαστίχας, ο σχίνος, επιστημονικά Pistacia lentiscus, ευδοκιμεί σε ολόκληρη τη Μεσόγειο, από την Ιβηρική χερσόνησο και τη Γαλλία μέχρι την Τουρκία και το Ισραήλ. Ωστόσο, στο νησί της Χίου και πιο συγκεκριμένα στο νότιο τμήμα του νησιού, καλλιεργείται μία ιδιαίτερη ποικιλία σχίνου, ο μαστιχοφόρος σχίνος (συγκεκριμένα Pistacia lentiscus var. Chia), από τον οποίο εξάγεται η φυσική ρητίνη ή μαστίχα. Η αρωματική ρητίνη, εκκρίνεται σε σχήμα δακρύων από τον κορμό και τα μεγάλα κλαδιά του μαστιχόδεντρου, με επιφανειακές τομές των παραγωγών. Η αρωματική ρητίνη, εκκρίνεται σε σχήμα δακρύων από τον κορμό και τα μεγάλα κλαδιά του μαστιχόδεντρου, με επιφανειακές τομές των παραγωγών.</a:t>
            </a:r>
          </a:p>
          <a:p>
            <a:pPr marL="0" indent="0">
              <a:buNone/>
            </a:pPr>
            <a:r>
              <a:rPr lang="el-GR" sz="3600" b="1" dirty="0"/>
              <a:t>Το καλοκαίρι είναι η εποχή παραγωγής της μαστίχας. Η προετοιμασία του εδάφους ξεκινάει τον Ιούνιο. Το κέντημα των δέντρων είναι η συνέχεια και ολοκληρώνεται με τη συλλογή της χοντρής μαστίχας –μεγάλα κομμάτια- τον Αύγουστο και της ψιλής μαστίχας –μικρά κομμάτια- τον Σεπτέμβριο.</a:t>
            </a:r>
          </a:p>
          <a:p>
            <a:pPr marL="0" indent="0">
              <a:buNone/>
            </a:pPr>
            <a:endParaRPr lang="el-GR" sz="3100" b="1" dirty="0"/>
          </a:p>
        </p:txBody>
      </p:sp>
    </p:spTree>
    <p:extLst>
      <p:ext uri="{BB962C8B-B14F-4D97-AF65-F5344CB8AC3E}">
        <p14:creationId xmlns:p14="http://schemas.microsoft.com/office/powerpoint/2010/main" val="141190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Θέση περιεχομένου 5">
            <a:extLst>
              <a:ext uri="{FF2B5EF4-FFF2-40B4-BE49-F238E27FC236}">
                <a16:creationId xmlns:a16="http://schemas.microsoft.com/office/drawing/2014/main" id="{E4A1DA1D-3F15-4BAA-96D1-2FA8330A9F11}"/>
              </a:ext>
            </a:extLst>
          </p:cNvPr>
          <p:cNvPicPr>
            <a:picLocks noGrp="1" noChangeAspect="1"/>
          </p:cNvPicPr>
          <p:nvPr>
            <p:ph sz="half" idx="2"/>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0"/>
            <a:ext cx="12357847" cy="8238564"/>
          </a:xfrm>
        </p:spPr>
      </p:pic>
      <p:sp>
        <p:nvSpPr>
          <p:cNvPr id="2" name="Τίτλος 1">
            <a:extLst>
              <a:ext uri="{FF2B5EF4-FFF2-40B4-BE49-F238E27FC236}">
                <a16:creationId xmlns:a16="http://schemas.microsoft.com/office/drawing/2014/main" id="{498669DC-D999-4B10-9940-9CD33102DFED}"/>
              </a:ext>
            </a:extLst>
          </p:cNvPr>
          <p:cNvSpPr>
            <a:spLocks noGrp="1"/>
          </p:cNvSpPr>
          <p:nvPr>
            <p:ph type="title"/>
          </p:nvPr>
        </p:nvSpPr>
        <p:spPr>
          <a:xfrm>
            <a:off x="0" y="2343864"/>
            <a:ext cx="5087473" cy="3945795"/>
          </a:xfrm>
        </p:spPr>
        <p:txBody>
          <a:bodyPr/>
          <a:lstStyle/>
          <a:p>
            <a:pPr algn="ctr"/>
            <a:r>
              <a:rPr lang="el-GR" dirty="0">
                <a:solidFill>
                  <a:schemeClr val="accent4">
                    <a:lumMod val="75000"/>
                  </a:schemeClr>
                </a:solidFill>
                <a:effectLst>
                  <a:outerShdw blurRad="38100" dist="38100" dir="2700000" algn="tl">
                    <a:srgbClr val="000000">
                      <a:alpha val="43137"/>
                    </a:srgbClr>
                  </a:outerShdw>
                </a:effectLst>
              </a:rPr>
              <a:t>ΜΑΣΤΙΧΑ ΚΑΙ ΟΦΕΛΗ ΣΤΗΝ ΥΓΕΙΑ</a:t>
            </a:r>
          </a:p>
        </p:txBody>
      </p:sp>
      <p:sp>
        <p:nvSpPr>
          <p:cNvPr id="3" name="Θέση περιεχομένου 2">
            <a:extLst>
              <a:ext uri="{FF2B5EF4-FFF2-40B4-BE49-F238E27FC236}">
                <a16:creationId xmlns:a16="http://schemas.microsoft.com/office/drawing/2014/main" id="{946B7A67-BE41-49E6-A957-EB2876802DBB}"/>
              </a:ext>
            </a:extLst>
          </p:cNvPr>
          <p:cNvSpPr>
            <a:spLocks noGrp="1"/>
          </p:cNvSpPr>
          <p:nvPr>
            <p:ph sz="half" idx="1"/>
          </p:nvPr>
        </p:nvSpPr>
        <p:spPr>
          <a:xfrm>
            <a:off x="6620434" y="1938321"/>
            <a:ext cx="5087473" cy="4351338"/>
          </a:xfrm>
        </p:spPr>
        <p:txBody>
          <a:bodyPr>
            <a:normAutofit/>
          </a:bodyPr>
          <a:lstStyle/>
          <a:p>
            <a:pPr marL="0" indent="0" algn="ctr">
              <a:buNone/>
            </a:pPr>
            <a:r>
              <a:rPr lang="el-GR" sz="2400" dirty="0"/>
              <a:t>Σύμφωνα με μελέτες η μαστίχα της Χίου:</a:t>
            </a:r>
          </a:p>
          <a:p>
            <a:pPr algn="ctr">
              <a:buClr>
                <a:schemeClr val="accent4">
                  <a:lumMod val="75000"/>
                </a:schemeClr>
              </a:buClr>
              <a:buFont typeface="Wingdings" panose="05000000000000000000" pitchFamily="2" charset="2"/>
              <a:buChar char="§"/>
            </a:pPr>
            <a:r>
              <a:rPr lang="el-GR" sz="1600" b="1" dirty="0"/>
              <a:t>διαθέτει αντιοξειδωτικές, αντιβακτηριδιακές και αντιφλεγμονώδεις ιδιότητες</a:t>
            </a:r>
          </a:p>
          <a:p>
            <a:pPr algn="ctr">
              <a:buClr>
                <a:schemeClr val="accent4">
                  <a:lumMod val="75000"/>
                </a:schemeClr>
              </a:buClr>
              <a:buFont typeface="Wingdings" panose="05000000000000000000" pitchFamily="2" charset="2"/>
              <a:buChar char="§"/>
            </a:pPr>
            <a:endParaRPr lang="el-GR" sz="1600" b="1" dirty="0"/>
          </a:p>
          <a:p>
            <a:pPr algn="ctr">
              <a:buClr>
                <a:schemeClr val="accent4">
                  <a:lumMod val="75000"/>
                </a:schemeClr>
              </a:buClr>
              <a:buFont typeface="Wingdings" panose="05000000000000000000" pitchFamily="2" charset="2"/>
              <a:buChar char="§"/>
            </a:pPr>
            <a:r>
              <a:rPr lang="el-GR" sz="1600" b="1" dirty="0"/>
              <a:t>Έχει την ικανότητα να μειώνει τα λιπίδια και τη γλυκόζη στο αίμα</a:t>
            </a:r>
          </a:p>
          <a:p>
            <a:pPr algn="ctr">
              <a:buClr>
                <a:schemeClr val="accent4">
                  <a:lumMod val="75000"/>
                </a:schemeClr>
              </a:buClr>
              <a:buFont typeface="Wingdings" panose="05000000000000000000" pitchFamily="2" charset="2"/>
              <a:buChar char="§"/>
            </a:pPr>
            <a:endParaRPr lang="el-GR" sz="1600" b="1" dirty="0"/>
          </a:p>
          <a:p>
            <a:pPr algn="ctr">
              <a:buClr>
                <a:schemeClr val="accent4">
                  <a:lumMod val="75000"/>
                </a:schemeClr>
              </a:buClr>
              <a:buFont typeface="Wingdings" panose="05000000000000000000" pitchFamily="2" charset="2"/>
              <a:buChar char="§"/>
            </a:pPr>
            <a:r>
              <a:rPr lang="el-GR" sz="1600" b="1" dirty="0"/>
              <a:t>Ανακουφίζει ενοχλήσεις στο στομάχι και γαστρεντερικό σύστημα</a:t>
            </a:r>
          </a:p>
          <a:p>
            <a:pPr algn="ctr">
              <a:buClr>
                <a:schemeClr val="accent4">
                  <a:lumMod val="75000"/>
                </a:schemeClr>
              </a:buClr>
              <a:buFont typeface="Wingdings" panose="05000000000000000000" pitchFamily="2" charset="2"/>
              <a:buChar char="§"/>
            </a:pPr>
            <a:endParaRPr lang="el-GR" sz="1600" b="1" dirty="0"/>
          </a:p>
          <a:p>
            <a:pPr algn="ctr">
              <a:buClr>
                <a:schemeClr val="accent4">
                  <a:lumMod val="75000"/>
                </a:schemeClr>
              </a:buClr>
              <a:buFont typeface="Wingdings" panose="05000000000000000000" pitchFamily="2" charset="2"/>
              <a:buChar char="§"/>
            </a:pPr>
            <a:r>
              <a:rPr lang="el-GR" sz="1600" b="1" dirty="0"/>
              <a:t>χρησιμοποιείται για δερματικά προβλήματα καθώς έχει επουλωτική δράση.</a:t>
            </a:r>
            <a:endParaRPr lang="el-GR" sz="2400" b="1" dirty="0"/>
          </a:p>
        </p:txBody>
      </p:sp>
    </p:spTree>
    <p:extLst>
      <p:ext uri="{BB962C8B-B14F-4D97-AF65-F5344CB8AC3E}">
        <p14:creationId xmlns:p14="http://schemas.microsoft.com/office/powerpoint/2010/main" val="2492143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Θέση περιεχομένου 9">
            <a:extLst>
              <a:ext uri="{FF2B5EF4-FFF2-40B4-BE49-F238E27FC236}">
                <a16:creationId xmlns:a16="http://schemas.microsoft.com/office/drawing/2014/main" id="{765A674F-64A8-46E7-8A40-15E3531C3C65}"/>
              </a:ext>
            </a:extLst>
          </p:cNvPr>
          <p:cNvPicPr>
            <a:picLocks noGrp="1" noChangeAspect="1"/>
          </p:cNvPicPr>
          <p:nvPr>
            <p:ph sz="half" idx="2"/>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0"/>
            <a:ext cx="12192000" cy="6858710"/>
          </a:xfrm>
        </p:spPr>
      </p:pic>
      <p:sp>
        <p:nvSpPr>
          <p:cNvPr id="3" name="Θέση περιεχομένου 2">
            <a:extLst>
              <a:ext uri="{FF2B5EF4-FFF2-40B4-BE49-F238E27FC236}">
                <a16:creationId xmlns:a16="http://schemas.microsoft.com/office/drawing/2014/main" id="{946B7A67-BE41-49E6-A957-EB2876802DBB}"/>
              </a:ext>
            </a:extLst>
          </p:cNvPr>
          <p:cNvSpPr>
            <a:spLocks noGrp="1"/>
          </p:cNvSpPr>
          <p:nvPr>
            <p:ph sz="half" idx="1"/>
          </p:nvPr>
        </p:nvSpPr>
        <p:spPr>
          <a:xfrm>
            <a:off x="858262" y="1894778"/>
            <a:ext cx="5087473" cy="4554554"/>
          </a:xfrm>
        </p:spPr>
        <p:txBody>
          <a:bodyPr>
            <a:normAutofit lnSpcReduction="10000"/>
          </a:bodyPr>
          <a:lstStyle/>
          <a:p>
            <a:pPr marL="0" indent="0" algn="ctr">
              <a:buNone/>
            </a:pPr>
            <a:r>
              <a:rPr lang="el-GR" sz="2400" dirty="0"/>
              <a:t>Σύμφωνα με μελέτες η μαστίχα της Χίου:</a:t>
            </a:r>
          </a:p>
          <a:p>
            <a:pPr algn="ctr">
              <a:buClr>
                <a:schemeClr val="accent4">
                  <a:lumMod val="75000"/>
                </a:schemeClr>
              </a:buClr>
              <a:buFont typeface="Wingdings" panose="05000000000000000000" pitchFamily="2" charset="2"/>
              <a:buChar char="§"/>
            </a:pPr>
            <a:r>
              <a:rPr lang="el-GR" sz="1600" b="1" dirty="0"/>
              <a:t>αναστέλλει τον πολλαπλασιασμό των κυττάρων και εμποδίζει την εξέλιξη του κυτταρικού κύκλου</a:t>
            </a:r>
          </a:p>
          <a:p>
            <a:pPr algn="ctr">
              <a:buClr>
                <a:schemeClr val="accent4">
                  <a:lumMod val="75000"/>
                </a:schemeClr>
              </a:buClr>
              <a:buFont typeface="Wingdings" panose="05000000000000000000" pitchFamily="2" charset="2"/>
              <a:buChar char="§"/>
            </a:pPr>
            <a:endParaRPr lang="el-GR" sz="1600" b="1" dirty="0"/>
          </a:p>
          <a:p>
            <a:pPr algn="ctr">
              <a:buClr>
                <a:schemeClr val="accent4">
                  <a:lumMod val="75000"/>
                </a:schemeClr>
              </a:buClr>
              <a:buFont typeface="Wingdings" panose="05000000000000000000" pitchFamily="2" charset="2"/>
              <a:buChar char="§"/>
            </a:pPr>
            <a:r>
              <a:rPr lang="el-GR" sz="1600" b="1" dirty="0"/>
              <a:t>διαθέτει αντικαρκινική δραστηριότητα</a:t>
            </a:r>
          </a:p>
          <a:p>
            <a:pPr algn="ctr">
              <a:buClr>
                <a:schemeClr val="accent4">
                  <a:lumMod val="75000"/>
                </a:schemeClr>
              </a:buClr>
              <a:buFont typeface="Wingdings" panose="05000000000000000000" pitchFamily="2" charset="2"/>
              <a:buChar char="§"/>
            </a:pPr>
            <a:endParaRPr lang="el-GR" sz="1600" b="1" dirty="0"/>
          </a:p>
          <a:p>
            <a:pPr algn="ctr">
              <a:buClr>
                <a:schemeClr val="accent4">
                  <a:lumMod val="75000"/>
                </a:schemeClr>
              </a:buClr>
              <a:buFont typeface="Wingdings" panose="05000000000000000000" pitchFamily="2" charset="2"/>
              <a:buChar char="§"/>
            </a:pPr>
            <a:r>
              <a:rPr lang="el-GR" sz="1600" b="1" dirty="0"/>
              <a:t>δρα επουλωτικά λύνοντας τις φλεγμονές συγκεκριμένων οργάνων ξεκινώντας από περιοδοντίτιδες, οισοφαγίτιδες, γαστρίτιδες, δωδεκαδακτυλικό έλκος μέχρι τις κολίτιδες και τις αιμορροΐδες.</a:t>
            </a:r>
          </a:p>
          <a:p>
            <a:pPr algn="ctr">
              <a:buClr>
                <a:schemeClr val="accent4">
                  <a:lumMod val="75000"/>
                </a:schemeClr>
              </a:buClr>
              <a:buFont typeface="Wingdings" panose="05000000000000000000" pitchFamily="2" charset="2"/>
              <a:buChar char="§"/>
            </a:pPr>
            <a:endParaRPr lang="el-GR" sz="1600" b="1" dirty="0"/>
          </a:p>
          <a:p>
            <a:pPr algn="ctr">
              <a:buClr>
                <a:schemeClr val="accent4">
                  <a:lumMod val="75000"/>
                </a:schemeClr>
              </a:buClr>
              <a:buFont typeface="Wingdings" panose="05000000000000000000" pitchFamily="2" charset="2"/>
              <a:buChar char="§"/>
            </a:pPr>
            <a:r>
              <a:rPr lang="el-GR" sz="1600" b="1" dirty="0"/>
              <a:t>αποτρέπει τη στασιμότητα στις περιοχές αυτές εμποδίζοντας την εμφάνιση συμπτωμάτων όπως δυσπεψία ή τυμπανισμό</a:t>
            </a:r>
          </a:p>
        </p:txBody>
      </p:sp>
    </p:spTree>
    <p:extLst>
      <p:ext uri="{BB962C8B-B14F-4D97-AF65-F5344CB8AC3E}">
        <p14:creationId xmlns:p14="http://schemas.microsoft.com/office/powerpoint/2010/main" val="281867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B5782191-E31C-4244-8794-CF7A480671EB}"/>
              </a:ext>
            </a:extLst>
          </p:cNvPr>
          <p:cNvPicPr>
            <a:picLocks noGrp="1" noChangeAspect="1"/>
          </p:cNvPicPr>
          <p:nvPr>
            <p:ph sz="half" idx="1"/>
          </p:nvPr>
        </p:nvPicPr>
        <p:blipFill>
          <a:blip r:embed="rId2"/>
          <a:stretch>
            <a:fillRect/>
          </a:stretch>
        </p:blipFill>
        <p:spPr>
          <a:xfrm>
            <a:off x="-1" y="0"/>
            <a:ext cx="12192001" cy="686726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Τίτλος 1">
            <a:extLst>
              <a:ext uri="{FF2B5EF4-FFF2-40B4-BE49-F238E27FC236}">
                <a16:creationId xmlns:a16="http://schemas.microsoft.com/office/drawing/2014/main" id="{75C48EF0-D2FE-4C07-A6F8-BA8E15306A79}"/>
              </a:ext>
            </a:extLst>
          </p:cNvPr>
          <p:cNvSpPr>
            <a:spLocks noGrp="1"/>
          </p:cNvSpPr>
          <p:nvPr>
            <p:ph type="title"/>
          </p:nvPr>
        </p:nvSpPr>
        <p:spPr/>
        <p:txBody>
          <a:bodyPr/>
          <a:lstStyle/>
          <a:p>
            <a:pPr algn="ctr"/>
            <a:r>
              <a:rPr lang="el-GR" dirty="0">
                <a:solidFill>
                  <a:schemeClr val="bg1"/>
                </a:solidFill>
              </a:rPr>
              <a:t>ΆΛΛΕΣ ΧΡΗΣΕΙΣ ΜΑΣΤΙΧΑΣ</a:t>
            </a:r>
          </a:p>
        </p:txBody>
      </p:sp>
      <p:sp>
        <p:nvSpPr>
          <p:cNvPr id="4" name="Θέση περιεχομένου 3">
            <a:extLst>
              <a:ext uri="{FF2B5EF4-FFF2-40B4-BE49-F238E27FC236}">
                <a16:creationId xmlns:a16="http://schemas.microsoft.com/office/drawing/2014/main" id="{DD18ACCC-49C4-4B8B-A3EE-2FAC25B23FE2}"/>
              </a:ext>
            </a:extLst>
          </p:cNvPr>
          <p:cNvSpPr>
            <a:spLocks noGrp="1"/>
          </p:cNvSpPr>
          <p:nvPr>
            <p:ph sz="half" idx="2"/>
          </p:nvPr>
        </p:nvSpPr>
        <p:spPr>
          <a:xfrm>
            <a:off x="3505199" y="2394856"/>
            <a:ext cx="5181600" cy="3647169"/>
          </a:xfrm>
        </p:spPr>
        <p:txBody>
          <a:bodyPr>
            <a:normAutofit lnSpcReduction="10000"/>
          </a:bodyPr>
          <a:lstStyle/>
          <a:p>
            <a:pPr>
              <a:buClr>
                <a:srgbClr val="FFC000"/>
              </a:buClr>
              <a:buFont typeface="Wingdings" panose="05000000000000000000" pitchFamily="2" charset="2"/>
              <a:buChar char="v"/>
            </a:pPr>
            <a:r>
              <a:rPr lang="el-GR" sz="2400" b="1" dirty="0">
                <a:solidFill>
                  <a:schemeClr val="bg1"/>
                </a:solidFill>
              </a:rPr>
              <a:t> συμμετοχή στη βιομηχανία αρωμάτων και καλλυντικών</a:t>
            </a:r>
          </a:p>
          <a:p>
            <a:pPr>
              <a:buClr>
                <a:srgbClr val="FFC000"/>
              </a:buClr>
              <a:buFont typeface="Wingdings" panose="05000000000000000000" pitchFamily="2" charset="2"/>
              <a:buChar char="v"/>
            </a:pPr>
            <a:endParaRPr lang="el-GR" sz="2400" b="1" dirty="0">
              <a:solidFill>
                <a:schemeClr val="bg1"/>
              </a:solidFill>
            </a:endParaRPr>
          </a:p>
          <a:p>
            <a:pPr>
              <a:buClr>
                <a:srgbClr val="FFC000"/>
              </a:buClr>
              <a:buFont typeface="Wingdings" panose="05000000000000000000" pitchFamily="2" charset="2"/>
              <a:buChar char="v"/>
            </a:pPr>
            <a:endParaRPr lang="el-GR" sz="2400" b="1" dirty="0">
              <a:solidFill>
                <a:schemeClr val="bg1"/>
              </a:solidFill>
            </a:endParaRPr>
          </a:p>
          <a:p>
            <a:pPr>
              <a:buClr>
                <a:srgbClr val="FFC000"/>
              </a:buClr>
              <a:buFont typeface="Wingdings" panose="05000000000000000000" pitchFamily="2" charset="2"/>
              <a:buChar char="v"/>
            </a:pPr>
            <a:r>
              <a:rPr lang="el-GR" sz="2400" b="1" dirty="0">
                <a:solidFill>
                  <a:schemeClr val="bg1"/>
                </a:solidFill>
              </a:rPr>
              <a:t>συμμετοχή στην ποτοποιία</a:t>
            </a:r>
          </a:p>
          <a:p>
            <a:pPr>
              <a:buClr>
                <a:srgbClr val="FFC000"/>
              </a:buClr>
              <a:buFont typeface="Wingdings" panose="05000000000000000000" pitchFamily="2" charset="2"/>
              <a:buChar char="v"/>
            </a:pPr>
            <a:endParaRPr lang="el-GR" sz="2400" b="1" dirty="0">
              <a:solidFill>
                <a:schemeClr val="bg1"/>
              </a:solidFill>
            </a:endParaRPr>
          </a:p>
          <a:p>
            <a:pPr marL="0" indent="0">
              <a:buClr>
                <a:srgbClr val="FFC000"/>
              </a:buClr>
              <a:buNone/>
            </a:pPr>
            <a:endParaRPr lang="el-GR" sz="2400" b="1" dirty="0">
              <a:solidFill>
                <a:schemeClr val="bg1"/>
              </a:solidFill>
            </a:endParaRPr>
          </a:p>
          <a:p>
            <a:pPr>
              <a:buClr>
                <a:srgbClr val="FFC000"/>
              </a:buClr>
              <a:buFont typeface="Wingdings" panose="05000000000000000000" pitchFamily="2" charset="2"/>
              <a:buChar char="v"/>
            </a:pPr>
            <a:r>
              <a:rPr lang="el-GR" sz="2400" b="1" dirty="0">
                <a:solidFill>
                  <a:schemeClr val="bg1"/>
                </a:solidFill>
              </a:rPr>
              <a:t> συμμετοχή στη μαγειρική και στη ζαχαροπλαστική</a:t>
            </a:r>
          </a:p>
          <a:p>
            <a:pPr>
              <a:buClr>
                <a:srgbClr val="FFC000"/>
              </a:buClr>
              <a:buFont typeface="Wingdings" panose="05000000000000000000" pitchFamily="2" charset="2"/>
              <a:buChar char="v"/>
            </a:pPr>
            <a:endParaRPr lang="el-GR" sz="2400" b="1" dirty="0">
              <a:solidFill>
                <a:schemeClr val="bg1"/>
              </a:solidFill>
            </a:endParaRPr>
          </a:p>
          <a:p>
            <a:pPr>
              <a:buClr>
                <a:srgbClr val="FFC000"/>
              </a:buClr>
              <a:buFont typeface="Wingdings" panose="05000000000000000000" pitchFamily="2" charset="2"/>
              <a:buChar char="v"/>
            </a:pPr>
            <a:endParaRPr lang="el-GR" sz="2400" b="1" dirty="0">
              <a:solidFill>
                <a:schemeClr val="bg1"/>
              </a:solidFill>
            </a:endParaRPr>
          </a:p>
        </p:txBody>
      </p:sp>
    </p:spTree>
    <p:extLst>
      <p:ext uri="{BB962C8B-B14F-4D97-AF65-F5344CB8AC3E}">
        <p14:creationId xmlns:p14="http://schemas.microsoft.com/office/powerpoint/2010/main" val="3495440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90">
          <a:fgClr>
            <a:schemeClr val="accent6">
              <a:lumMod val="50000"/>
            </a:schemeClr>
          </a:fgClr>
          <a:bgClr>
            <a:schemeClr val="bg1"/>
          </a:bgClr>
        </a:pattFill>
        <a:effectLst/>
      </p:bgPr>
    </p:bg>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D06D7BEC-4009-4043-AE2E-CAB273472D40}"/>
              </a:ext>
            </a:extLst>
          </p:cNvPr>
          <p:cNvPicPr>
            <a:picLocks noGrp="1" noChangeAspect="1"/>
          </p:cNvPicPr>
          <p:nvPr>
            <p:ph sz="half" idx="2"/>
          </p:nvPr>
        </p:nvPicPr>
        <p:blipFill>
          <a:blip r:embed="rId2"/>
          <a:stretch>
            <a:fillRect/>
          </a:stretch>
        </p:blipFill>
        <p:spPr>
          <a:xfrm>
            <a:off x="6600371" y="682170"/>
            <a:ext cx="5446486" cy="5494793"/>
          </a:xfrm>
          <a:prstGeom prst="rect">
            <a:avLst/>
          </a:prstGeom>
        </p:spPr>
      </p:pic>
      <p:sp>
        <p:nvSpPr>
          <p:cNvPr id="2" name="Τίτλος 1">
            <a:extLst>
              <a:ext uri="{FF2B5EF4-FFF2-40B4-BE49-F238E27FC236}">
                <a16:creationId xmlns:a16="http://schemas.microsoft.com/office/drawing/2014/main" id="{6B99B2EB-433B-48FA-8618-76E09567972B}"/>
              </a:ext>
            </a:extLst>
          </p:cNvPr>
          <p:cNvSpPr>
            <a:spLocks noGrp="1"/>
          </p:cNvSpPr>
          <p:nvPr>
            <p:ph type="title"/>
          </p:nvPr>
        </p:nvSpPr>
        <p:spPr>
          <a:xfrm>
            <a:off x="6839856" y="18255"/>
            <a:ext cx="5257800" cy="1325563"/>
          </a:xfrm>
        </p:spPr>
        <p:txBody>
          <a:bodyPr>
            <a:normAutofit/>
          </a:bodyPr>
          <a:lstStyle/>
          <a:p>
            <a:pPr algn="ctr"/>
            <a:r>
              <a:rPr lang="el-GR" sz="3600" b="1" dirty="0"/>
              <a:t>Καρπάτσιο Τσιπούρας με Μαστίχα Χίου</a:t>
            </a:r>
          </a:p>
        </p:txBody>
      </p:sp>
      <p:sp>
        <p:nvSpPr>
          <p:cNvPr id="3" name="Θέση περιεχομένου 2">
            <a:extLst>
              <a:ext uri="{FF2B5EF4-FFF2-40B4-BE49-F238E27FC236}">
                <a16:creationId xmlns:a16="http://schemas.microsoft.com/office/drawing/2014/main" id="{2A523878-1D4C-4E69-8FD4-99D02FF7C407}"/>
              </a:ext>
            </a:extLst>
          </p:cNvPr>
          <p:cNvSpPr>
            <a:spLocks noGrp="1"/>
          </p:cNvSpPr>
          <p:nvPr>
            <p:ph sz="half" idx="1"/>
          </p:nvPr>
        </p:nvSpPr>
        <p:spPr>
          <a:xfrm>
            <a:off x="410031" y="682170"/>
            <a:ext cx="5181600" cy="5494793"/>
          </a:xfrm>
        </p:spPr>
        <p:txBody>
          <a:bodyPr>
            <a:normAutofit/>
          </a:bodyPr>
          <a:lstStyle/>
          <a:p>
            <a:pPr marL="0" indent="0" algn="ctr">
              <a:buNone/>
            </a:pPr>
            <a:r>
              <a:rPr lang="el-GR" sz="2400" dirty="0">
                <a:solidFill>
                  <a:schemeClr val="bg1"/>
                </a:solidFill>
              </a:rPr>
              <a:t>ΥΛΙΚΑ ΓΙΑ 8 ΜΕΡΙΔΕΣ</a:t>
            </a:r>
          </a:p>
          <a:p>
            <a:pPr>
              <a:buFont typeface="Arial" panose="020B0604020202020204" pitchFamily="34" charset="0"/>
              <a:buChar char="•"/>
            </a:pPr>
            <a:r>
              <a:rPr lang="el-GR" sz="2000" dirty="0">
                <a:solidFill>
                  <a:schemeClr val="bg1"/>
                </a:solidFill>
              </a:rPr>
              <a:t>1 κιλό τσιπούρα </a:t>
            </a:r>
          </a:p>
          <a:p>
            <a:pPr>
              <a:buFont typeface="Arial" panose="020B0604020202020204" pitchFamily="34" charset="0"/>
              <a:buChar char="•"/>
            </a:pPr>
            <a:r>
              <a:rPr lang="el-GR" sz="2000" dirty="0">
                <a:solidFill>
                  <a:schemeClr val="bg1"/>
                </a:solidFill>
              </a:rPr>
              <a:t>80ml φρεσκοστυμμένο χυμό λεμονιού </a:t>
            </a:r>
          </a:p>
          <a:p>
            <a:pPr>
              <a:buFont typeface="Arial" panose="020B0604020202020204" pitchFamily="34" charset="0"/>
              <a:buChar char="•"/>
            </a:pPr>
            <a:r>
              <a:rPr lang="el-GR" sz="2000" dirty="0">
                <a:solidFill>
                  <a:schemeClr val="bg1"/>
                </a:solidFill>
              </a:rPr>
              <a:t>60ml ξίδι από λευκό κρασί </a:t>
            </a:r>
          </a:p>
          <a:p>
            <a:pPr>
              <a:buFont typeface="Arial" panose="020B0604020202020204" pitchFamily="34" charset="0"/>
              <a:buChar char="•"/>
            </a:pPr>
            <a:r>
              <a:rPr lang="el-GR" sz="2000" dirty="0">
                <a:solidFill>
                  <a:schemeClr val="bg1"/>
                </a:solidFill>
              </a:rPr>
              <a:t>600ml εξαιρετικά παρθένο ελαιόλαδο </a:t>
            </a:r>
          </a:p>
          <a:p>
            <a:pPr>
              <a:buFont typeface="Arial" panose="020B0604020202020204" pitchFamily="34" charset="0"/>
              <a:buChar char="•"/>
            </a:pPr>
            <a:r>
              <a:rPr lang="el-GR" sz="2000" dirty="0">
                <a:solidFill>
                  <a:schemeClr val="bg1"/>
                </a:solidFill>
              </a:rPr>
              <a:t>3 κ.σ. αλεσμένους σπόρους κολίαντρου </a:t>
            </a:r>
          </a:p>
          <a:p>
            <a:pPr>
              <a:buFont typeface="Arial" panose="020B0604020202020204" pitchFamily="34" charset="0"/>
              <a:buChar char="•"/>
            </a:pPr>
            <a:r>
              <a:rPr lang="el-GR" sz="2000" dirty="0">
                <a:solidFill>
                  <a:schemeClr val="bg1"/>
                </a:solidFill>
              </a:rPr>
              <a:t>2 κ.σ. αλεσμένους σπόρους μάραθου </a:t>
            </a:r>
          </a:p>
          <a:p>
            <a:pPr>
              <a:buFont typeface="Arial" panose="020B0604020202020204" pitchFamily="34" charset="0"/>
              <a:buChar char="•"/>
            </a:pPr>
            <a:r>
              <a:rPr lang="el-GR" sz="2000" dirty="0">
                <a:solidFill>
                  <a:schemeClr val="bg1"/>
                </a:solidFill>
              </a:rPr>
              <a:t>1 κ.σ. σουμάκ </a:t>
            </a:r>
          </a:p>
          <a:p>
            <a:pPr>
              <a:buFont typeface="Arial" panose="020B0604020202020204" pitchFamily="34" charset="0"/>
              <a:buChar char="•"/>
            </a:pPr>
            <a:r>
              <a:rPr lang="el-GR" sz="2000" dirty="0">
                <a:solidFill>
                  <a:schemeClr val="bg1"/>
                </a:solidFill>
              </a:rPr>
              <a:t>3 πράσινους καρπούς κάρδαμου, ελαφρά αλεσμένους </a:t>
            </a:r>
          </a:p>
          <a:p>
            <a:pPr>
              <a:buFont typeface="Arial" panose="020B0604020202020204" pitchFamily="34" charset="0"/>
              <a:buChar char="•"/>
            </a:pPr>
            <a:r>
              <a:rPr lang="el-GR" sz="2000" dirty="0">
                <a:solidFill>
                  <a:schemeClr val="bg1"/>
                </a:solidFill>
              </a:rPr>
              <a:t>3 κομμάτια γλυκάνισου </a:t>
            </a:r>
          </a:p>
          <a:p>
            <a:pPr>
              <a:buFont typeface="Arial" panose="020B0604020202020204" pitchFamily="34" charset="0"/>
              <a:buChar char="•"/>
            </a:pPr>
            <a:r>
              <a:rPr lang="el-GR" sz="2000" dirty="0">
                <a:solidFill>
                  <a:schemeClr val="bg1"/>
                </a:solidFill>
              </a:rPr>
              <a:t>1/2 κ.γ. φρεσκοαλεσμένη Μαστίχα Χίου </a:t>
            </a:r>
          </a:p>
          <a:p>
            <a:pPr>
              <a:buFont typeface="Arial" panose="020B0604020202020204" pitchFamily="34" charset="0"/>
              <a:buChar char="•"/>
            </a:pPr>
            <a:r>
              <a:rPr lang="el-GR" sz="2000" dirty="0">
                <a:solidFill>
                  <a:schemeClr val="bg1"/>
                </a:solidFill>
              </a:rPr>
              <a:t>3 λωρίδες αποξηραμένου ξύσματος πορτοκαλιού </a:t>
            </a:r>
          </a:p>
          <a:p>
            <a:pPr marL="0" indent="0">
              <a:buNone/>
            </a:pPr>
            <a:endParaRPr lang="el-GR" sz="1600" dirty="0">
              <a:solidFill>
                <a:schemeClr val="bg1"/>
              </a:solidFill>
            </a:endParaRPr>
          </a:p>
        </p:txBody>
      </p:sp>
    </p:spTree>
    <p:extLst>
      <p:ext uri="{BB962C8B-B14F-4D97-AF65-F5344CB8AC3E}">
        <p14:creationId xmlns:p14="http://schemas.microsoft.com/office/powerpoint/2010/main" val="1754448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90">
          <a:fgClr>
            <a:schemeClr val="accent6">
              <a:lumMod val="50000"/>
            </a:schemeClr>
          </a:fgClr>
          <a:bgClr>
            <a:schemeClr val="bg1"/>
          </a:bgClr>
        </a:pattFill>
        <a:effectLst/>
      </p:bgPr>
    </p:bg>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D06D7BEC-4009-4043-AE2E-CAB273472D40}"/>
              </a:ext>
            </a:extLst>
          </p:cNvPr>
          <p:cNvPicPr>
            <a:picLocks noGrp="1" noChangeAspect="1"/>
          </p:cNvPicPr>
          <p:nvPr>
            <p:ph sz="half" idx="2"/>
          </p:nvPr>
        </p:nvPicPr>
        <p:blipFill>
          <a:blip r:embed="rId2"/>
          <a:stretch>
            <a:fillRect/>
          </a:stretch>
        </p:blipFill>
        <p:spPr>
          <a:xfrm>
            <a:off x="6600371" y="681603"/>
            <a:ext cx="5446486" cy="5494793"/>
          </a:xfrm>
          <a:prstGeom prst="rect">
            <a:avLst/>
          </a:prstGeom>
        </p:spPr>
      </p:pic>
      <p:sp>
        <p:nvSpPr>
          <p:cNvPr id="3" name="Θέση περιεχομένου 2">
            <a:extLst>
              <a:ext uri="{FF2B5EF4-FFF2-40B4-BE49-F238E27FC236}">
                <a16:creationId xmlns:a16="http://schemas.microsoft.com/office/drawing/2014/main" id="{2A523878-1D4C-4E69-8FD4-99D02FF7C407}"/>
              </a:ext>
            </a:extLst>
          </p:cNvPr>
          <p:cNvSpPr>
            <a:spLocks noGrp="1"/>
          </p:cNvSpPr>
          <p:nvPr>
            <p:ph sz="half" idx="1"/>
          </p:nvPr>
        </p:nvSpPr>
        <p:spPr>
          <a:xfrm>
            <a:off x="410031" y="682170"/>
            <a:ext cx="5181600" cy="5950859"/>
          </a:xfrm>
        </p:spPr>
        <p:txBody>
          <a:bodyPr>
            <a:normAutofit fontScale="92500" lnSpcReduction="20000"/>
          </a:bodyPr>
          <a:lstStyle/>
          <a:p>
            <a:pPr marL="0" indent="0" algn="ctr">
              <a:buNone/>
            </a:pPr>
            <a:r>
              <a:rPr lang="el-GR" sz="2400" dirty="0">
                <a:solidFill>
                  <a:schemeClr val="bg1"/>
                </a:solidFill>
              </a:rPr>
              <a:t>ΕΚΤΕΛΕΣΗ</a:t>
            </a:r>
          </a:p>
          <a:p>
            <a:pPr>
              <a:buFont typeface="Wingdings" panose="05000000000000000000" pitchFamily="2" charset="2"/>
              <a:buChar char="v"/>
            </a:pPr>
            <a:r>
              <a:rPr lang="el-GR" sz="2400" dirty="0">
                <a:solidFill>
                  <a:schemeClr val="bg1"/>
                </a:solidFill>
              </a:rPr>
              <a:t>    Πλένουμε και καθαρίζουμε τα ψάρια: βγάζουμε τα λέπια και τα σπλάγχνα, και τα καθαρίζουμε με προσοχή. </a:t>
            </a:r>
          </a:p>
          <a:p>
            <a:pPr>
              <a:buFont typeface="Wingdings" panose="05000000000000000000" pitchFamily="2" charset="2"/>
              <a:buChar char="v"/>
            </a:pPr>
            <a:r>
              <a:rPr lang="el-GR" sz="2400" dirty="0">
                <a:solidFill>
                  <a:schemeClr val="bg1"/>
                </a:solidFill>
              </a:rPr>
              <a:t>Κόβουμε τις τσιπούρες σε φιλέτα και κόβουμε τα φιλέτα σε φαρδιές λωρίδες 5 εκ.</a:t>
            </a:r>
          </a:p>
          <a:p>
            <a:pPr>
              <a:buFont typeface="Wingdings" panose="05000000000000000000" pitchFamily="2" charset="2"/>
              <a:buChar char="v"/>
            </a:pPr>
            <a:r>
              <a:rPr lang="el-GR" sz="2400" dirty="0">
                <a:solidFill>
                  <a:schemeClr val="bg1"/>
                </a:solidFill>
              </a:rPr>
              <a:t>Χτυπάμε με σύρμα το χυμό λεμονιού, το ξίδι, το ελαιόλαδο και τα μπαχαρικά.</a:t>
            </a:r>
          </a:p>
          <a:p>
            <a:pPr>
              <a:buFont typeface="Wingdings" panose="05000000000000000000" pitchFamily="2" charset="2"/>
              <a:buChar char="v"/>
            </a:pPr>
            <a:r>
              <a:rPr lang="el-GR" sz="2400" dirty="0">
                <a:solidFill>
                  <a:schemeClr val="bg1"/>
                </a:solidFill>
              </a:rPr>
              <a:t> Βάζουμε το ψάρι σε αλλεπάλληλες στρώσεις σε ένα </a:t>
            </a:r>
            <a:r>
              <a:rPr lang="el-GR" sz="2400" dirty="0" err="1">
                <a:solidFill>
                  <a:schemeClr val="bg1"/>
                </a:solidFill>
              </a:rPr>
              <a:t>τάπερ</a:t>
            </a:r>
            <a:r>
              <a:rPr lang="el-GR" sz="2400" dirty="0">
                <a:solidFill>
                  <a:schemeClr val="bg1"/>
                </a:solidFill>
              </a:rPr>
              <a:t> και περιχύνουμε με τη μαρινάτα. </a:t>
            </a:r>
          </a:p>
          <a:p>
            <a:pPr>
              <a:buFont typeface="Wingdings" panose="05000000000000000000" pitchFamily="2" charset="2"/>
              <a:buChar char="v"/>
            </a:pPr>
            <a:r>
              <a:rPr lang="el-GR" sz="2400" dirty="0">
                <a:solidFill>
                  <a:schemeClr val="bg1"/>
                </a:solidFill>
              </a:rPr>
              <a:t>Το αφήνουμε να μαριναριστεί, εκτός ψυγείου για 3 ώρες. Σημείωση: Το ψάρι μπορεί να παραμείνει στο ψυγείο με τη μαρινάτα του.</a:t>
            </a:r>
          </a:p>
          <a:p>
            <a:pPr>
              <a:buFont typeface="Wingdings" panose="05000000000000000000" pitchFamily="2" charset="2"/>
              <a:buChar char="v"/>
            </a:pPr>
            <a:r>
              <a:rPr lang="el-GR" sz="2400" dirty="0">
                <a:solidFill>
                  <a:schemeClr val="bg1"/>
                </a:solidFill>
              </a:rPr>
              <a:t> Προτού το σερβίρουμε, το αφήνουμε πρώτα να πάρει θερμοκρασία </a:t>
            </a:r>
            <a:r>
              <a:rPr lang="el-GR" sz="2400">
                <a:solidFill>
                  <a:schemeClr val="bg1"/>
                </a:solidFill>
              </a:rPr>
              <a:t>δωματίου.</a:t>
            </a:r>
            <a:endParaRPr lang="el-GR" sz="2400" dirty="0">
              <a:solidFill>
                <a:schemeClr val="bg1"/>
              </a:solidFill>
            </a:endParaRPr>
          </a:p>
          <a:p>
            <a:pPr>
              <a:buFont typeface="Wingdings" panose="05000000000000000000" pitchFamily="2" charset="2"/>
              <a:buChar char="v"/>
            </a:pPr>
            <a:r>
              <a:rPr lang="el-GR" sz="2400" dirty="0">
                <a:solidFill>
                  <a:schemeClr val="bg1"/>
                </a:solidFill>
              </a:rPr>
              <a:t>    Σερβίρουμε</a:t>
            </a:r>
          </a:p>
          <a:p>
            <a:pPr marL="0" indent="0">
              <a:buNone/>
            </a:pPr>
            <a:endParaRPr lang="el-GR" sz="2400" dirty="0">
              <a:solidFill>
                <a:schemeClr val="bg1"/>
              </a:solidFill>
            </a:endParaRPr>
          </a:p>
        </p:txBody>
      </p:sp>
    </p:spTree>
    <p:extLst>
      <p:ext uri="{BB962C8B-B14F-4D97-AF65-F5344CB8AC3E}">
        <p14:creationId xmlns:p14="http://schemas.microsoft.com/office/powerpoint/2010/main" val="2718894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duotone>
              <a:prstClr val="black"/>
              <a:srgbClr val="D9C3A5">
                <a:tint val="50000"/>
                <a:satMod val="180000"/>
              </a:srgbClr>
            </a:duotone>
            <a:extLst>
              <a:ext uri="{BEBA8EAE-BF5A-486C-A8C5-ECC9F3942E4B}">
                <a14:imgProps xmlns:a14="http://schemas.microsoft.com/office/drawing/2010/main">
                  <a14:imgLayer r:embed="rId3">
                    <a14:imgEffect>
                      <a14:colorTemperature colorTemp="112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240AF2-B327-42B5-B731-639421583496}"/>
              </a:ext>
            </a:extLst>
          </p:cNvPr>
          <p:cNvSpPr>
            <a:spLocks noGrp="1"/>
          </p:cNvSpPr>
          <p:nvPr>
            <p:ph type="ctrTitle"/>
          </p:nvPr>
        </p:nvSpPr>
        <p:spPr>
          <a:xfrm>
            <a:off x="1524000" y="1122363"/>
            <a:ext cx="9144000" cy="1086265"/>
          </a:xfrm>
        </p:spPr>
        <p:txBody>
          <a:bodyPr/>
          <a:lstStyle/>
          <a:p>
            <a:r>
              <a:rPr lang="el-GR" dirty="0">
                <a:solidFill>
                  <a:schemeClr val="accent6">
                    <a:lumMod val="75000"/>
                  </a:schemeClr>
                </a:solidFill>
              </a:rPr>
              <a:t>ΠΗΓΕΣ ΠΛΗΡΟΦΟΡΙΩΝ</a:t>
            </a:r>
          </a:p>
        </p:txBody>
      </p:sp>
      <p:sp>
        <p:nvSpPr>
          <p:cNvPr id="3" name="Υπότιτλος 2">
            <a:extLst>
              <a:ext uri="{FF2B5EF4-FFF2-40B4-BE49-F238E27FC236}">
                <a16:creationId xmlns:a16="http://schemas.microsoft.com/office/drawing/2014/main" id="{69C00C75-34EF-471F-A4BF-5EA3CA8AB184}"/>
              </a:ext>
            </a:extLst>
          </p:cNvPr>
          <p:cNvSpPr>
            <a:spLocks noGrp="1"/>
          </p:cNvSpPr>
          <p:nvPr>
            <p:ph type="subTitle" idx="1"/>
          </p:nvPr>
        </p:nvSpPr>
        <p:spPr>
          <a:xfrm>
            <a:off x="1524000" y="2307101"/>
            <a:ext cx="9144000" cy="4065563"/>
          </a:xfrm>
        </p:spPr>
        <p:txBody>
          <a:bodyPr>
            <a:normAutofit/>
          </a:bodyPr>
          <a:lstStyle/>
          <a:p>
            <a:pPr marL="342900" indent="-342900">
              <a:buClr>
                <a:schemeClr val="accent6">
                  <a:lumMod val="75000"/>
                </a:schemeClr>
              </a:buClr>
              <a:buFont typeface="Wingdings" panose="05000000000000000000" pitchFamily="2" charset="2"/>
              <a:buChar char="v"/>
            </a:pPr>
            <a:r>
              <a:rPr lang="en-US" sz="1600" dirty="0">
                <a:hlinkClick r:id="rId4"/>
              </a:rPr>
              <a:t>https://www.google.com/url?sa=t&amp;rct=j&amp;q=&amp;esrc=s&amp;source=web&amp;cd=&amp;cad=rja&amp;uact=8&amp;ved=2ahUKEwi7-LakmJ33AhUGS_EDHbMBCAkQFnoECAUQAQ&amp;url=https%3A%2F%2Fwww.mednutrition.gr%2Fportal%2Fefarmoges%2Fleksiko-diatrofis%2F16466-mastixa-xiou&amp;usg=AOvVaw1hawLZuKuUgR9vDNMcBRZo</a:t>
            </a:r>
            <a:endParaRPr lang="el-GR" sz="1600" dirty="0"/>
          </a:p>
          <a:p>
            <a:pPr marL="342900" indent="-342900">
              <a:buClr>
                <a:schemeClr val="accent6">
                  <a:lumMod val="75000"/>
                </a:schemeClr>
              </a:buClr>
              <a:buFont typeface="Wingdings" panose="05000000000000000000" pitchFamily="2" charset="2"/>
              <a:buChar char="v"/>
            </a:pPr>
            <a:r>
              <a:rPr lang="en-US" sz="1600" dirty="0">
                <a:hlinkClick r:id="rId5"/>
              </a:rPr>
              <a:t>https://www.google.com/url?sa=t&amp;rct=j&amp;q=&amp;esrc=s&amp;source=web&amp;cd=&amp;cad=rja&amp;uact=8&amp;ved=2ahUKEwi7-LakmJ33AhUGS_EDHbMBCAkQFnoECAYQAQ&amp;url=https%3A%2F%2Fwww.iatronet.gr%2Fdiatrofi%2Ftrofima-rofimata%2Farticle%2F6879%2Fo-rolos-tis-mastixas-xioy-stin-ygeia.html&amp;usg=AOvVaw1zpXYbq0yhojOhw97hGKht</a:t>
            </a:r>
            <a:endParaRPr lang="el-GR" sz="1600" dirty="0"/>
          </a:p>
          <a:p>
            <a:pPr marL="342900" indent="-342900">
              <a:buClr>
                <a:schemeClr val="accent6">
                  <a:lumMod val="75000"/>
                </a:schemeClr>
              </a:buClr>
              <a:buFont typeface="Wingdings" panose="05000000000000000000" pitchFamily="2" charset="2"/>
              <a:buChar char="v"/>
            </a:pPr>
            <a:r>
              <a:rPr lang="en-US" sz="1600" dirty="0">
                <a:hlinkClick r:id="rId6"/>
              </a:rPr>
              <a:t>https://www.google.com/url?sa=t&amp;rct=j&amp;q=&amp;esrc=s&amp;source=web&amp;cd=&amp;cad=rja&amp;uact=8&amp;ved=2ahUKEwi83ZbgmJ33AhXWSvEDHe9DAxkQFnoECAIQAQ&amp;url=https%3A%2F%2Fwww.mastihashop.com%2Fsuntages%2Fgeumata%2Fkarpatsio-tsipouras-me-mastiha-hiou%2F&amp;usg=AOvVaw39kEbqwyfeHztyo82N8fDy</a:t>
            </a:r>
            <a:endParaRPr lang="el-GR" sz="1600" dirty="0"/>
          </a:p>
          <a:p>
            <a:pPr marL="342900" indent="-342900">
              <a:buClr>
                <a:schemeClr val="accent6">
                  <a:lumMod val="75000"/>
                </a:schemeClr>
              </a:buClr>
              <a:buFont typeface="Wingdings" panose="05000000000000000000" pitchFamily="2" charset="2"/>
              <a:buChar char="v"/>
            </a:pPr>
            <a:endParaRPr lang="el-GR" sz="1600" dirty="0"/>
          </a:p>
          <a:p>
            <a:pPr marL="342900" indent="-342900">
              <a:buClr>
                <a:schemeClr val="accent6">
                  <a:lumMod val="75000"/>
                </a:schemeClr>
              </a:buClr>
              <a:buFont typeface="Wingdings" panose="05000000000000000000" pitchFamily="2" charset="2"/>
              <a:buChar char="v"/>
            </a:pPr>
            <a:endParaRPr lang="el-GR" sz="1600" dirty="0"/>
          </a:p>
        </p:txBody>
      </p:sp>
    </p:spTree>
    <p:extLst>
      <p:ext uri="{BB962C8B-B14F-4D97-AF65-F5344CB8AC3E}">
        <p14:creationId xmlns:p14="http://schemas.microsoft.com/office/powerpoint/2010/main" val="274448117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705</Words>
  <Application>Microsoft Office PowerPoint</Application>
  <PresentationFormat>Ευρεία οθόνη</PresentationFormat>
  <Paragraphs>60</Paragraphs>
  <Slides>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Arial</vt:lpstr>
      <vt:lpstr>Calibri</vt:lpstr>
      <vt:lpstr>Calibri Light</vt:lpstr>
      <vt:lpstr>Wingdings</vt:lpstr>
      <vt:lpstr>Θέμα του Office</vt:lpstr>
      <vt:lpstr>Παρουσίαση του PowerPoint</vt:lpstr>
      <vt:lpstr>ΤΙ ΕΊΝΑΙ Η ΜΑΣΤΙΧΑ</vt:lpstr>
      <vt:lpstr>ΜΑΣΤΙΧΑ ΚΑΙ ΟΦΕΛΗ ΣΤΗΝ ΥΓΕΙΑ</vt:lpstr>
      <vt:lpstr>Παρουσίαση του PowerPoint</vt:lpstr>
      <vt:lpstr>ΆΛΛΕΣ ΧΡΗΣΕΙΣ ΜΑΣΤΙΧΑΣ</vt:lpstr>
      <vt:lpstr>Καρπάτσιο Τσιπούρας με Μαστίχα Χίου</vt:lpstr>
      <vt:lpstr>Παρουσίαση του PowerPoint</vt:lpstr>
      <vt:lpstr>ΠΗΓΕΣ ΠΛΗΡΟΦΟΡΙΩΝ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joanna katirtzoglou</dc:creator>
  <cp:lastModifiedBy>joanna katirtzoglou</cp:lastModifiedBy>
  <cp:revision>4</cp:revision>
  <dcterms:created xsi:type="dcterms:W3CDTF">2022-04-17T09:08:17Z</dcterms:created>
  <dcterms:modified xsi:type="dcterms:W3CDTF">2022-04-23T13:01:29Z</dcterms:modified>
</cp:coreProperties>
</file>