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λεύθερη σχεδίαση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Ελεύθερη σχεδίαση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λεύθερη σχεδίαση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Ελεύθερη σχεδίαση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Ελεύθερη σχεδίαση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λεύθερη σχεδίαση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Θέση κειμένου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18/12/2014</a:t>
            </a:fld>
            <a:endParaRPr lang="el-GR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ΙΟΥΔΑΪΣΜΟΣ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ΒΑΣΙΚΕΣ ΔΙΔΑΣΚΑΛΙΕΣ</a:t>
            </a:r>
          </a:p>
          <a:p>
            <a:r>
              <a:rPr lang="el-GR" dirty="0" smtClean="0"/>
              <a:t>1. Ο Θεός είναι ένας </a:t>
            </a:r>
          </a:p>
          <a:p>
            <a:r>
              <a:rPr lang="el-GR" dirty="0" smtClean="0"/>
              <a:t>2. Ο Θεός είναι ο δημιουργός του παντός</a:t>
            </a:r>
          </a:p>
          <a:p>
            <a:r>
              <a:rPr lang="el-GR" dirty="0" smtClean="0"/>
              <a:t>3. Ο κόσμος είναι πολύ καλός</a:t>
            </a:r>
          </a:p>
          <a:p>
            <a:r>
              <a:rPr lang="el-GR" dirty="0" smtClean="0"/>
              <a:t>4. Η δημιουργία του ανθρώπου και η πτώση</a:t>
            </a:r>
          </a:p>
          <a:p>
            <a:r>
              <a:rPr lang="el-GR" dirty="0" smtClean="0"/>
              <a:t>5. Ο Θεός σώζει</a:t>
            </a:r>
          </a:p>
          <a:p>
            <a:r>
              <a:rPr lang="el-GR" dirty="0" smtClean="0"/>
              <a:t>6. Η σωτηρία συμβαίνει στο τέλος της ιστορίας.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087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/>
          <a:lstStyle/>
          <a:p>
            <a:r>
              <a:rPr lang="el-GR" smtClean="0"/>
              <a:t> </a:t>
            </a:r>
            <a:endParaRPr lang="el-GR" dirty="0"/>
          </a:p>
        </p:txBody>
      </p:sp>
      <p:sp>
        <p:nvSpPr>
          <p:cNvPr id="11" name="Θέση περιεχομένου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ΙΕΡΑ ΚΕΙΜΕΝΑ</a:t>
            </a:r>
          </a:p>
          <a:p>
            <a:pPr marL="0" indent="0">
              <a:buNone/>
            </a:pPr>
            <a:r>
              <a:rPr lang="el-GR" dirty="0" smtClean="0"/>
              <a:t>     1. η Εβραϊκή βίβλος= 24 βιβλία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α. Πεντάτευχος ή Τορά = νόμος, διδασκαλία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β. Οι προφήτες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γ. Τα </a:t>
            </a:r>
            <a:r>
              <a:rPr lang="el-GR" dirty="0" err="1" smtClean="0"/>
              <a:t>Αγιόγραφα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2. Το Βαβυλωνιακό </a:t>
            </a:r>
            <a:r>
              <a:rPr lang="el-GR" dirty="0" err="1" smtClean="0"/>
              <a:t>Ταλμούδ</a:t>
            </a:r>
            <a:r>
              <a:rPr lang="el-GR" dirty="0" smtClean="0"/>
              <a:t>= εκτενές υπόμνημα της </a:t>
            </a:r>
            <a:r>
              <a:rPr lang="el-GR" dirty="0" err="1" smtClean="0"/>
              <a:t>Μισνά</a:t>
            </a:r>
            <a:r>
              <a:rPr lang="el-GR" dirty="0" smtClean="0"/>
              <a:t> με διατάξεις για τη λατρεία, τις γιορτές, τις σχέσεις των φύλων, το αστικό και ποινικό δίκαιο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628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ΕΞΕΛΙΞΗ ΤΟΥ ΙΟΥΔΑΪΣΜΟΥ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Καταστροφή Ιερουσαλήμ από το Τίτο</a:t>
            </a:r>
          </a:p>
          <a:p>
            <a:r>
              <a:rPr lang="el-GR" dirty="0" smtClean="0"/>
              <a:t>Καταστολή επανάστασης  του Μπαρ Κοχμπα από τον Αδριανό.</a:t>
            </a:r>
          </a:p>
          <a:p>
            <a:r>
              <a:rPr lang="el-GR" dirty="0" smtClean="0"/>
              <a:t>Διώξεις Ιουδαίων από την δυτική Ευρώπη και φυγή στην Ανατολική</a:t>
            </a:r>
          </a:p>
          <a:p>
            <a:r>
              <a:rPr lang="el-GR" dirty="0" smtClean="0"/>
              <a:t>Η δημιουργία των  κύριων κλάδων του Ιουδαϊσμού = Μεταρρυθμισμένος και Ορθόδοξος, Συντηρητικός </a:t>
            </a:r>
          </a:p>
          <a:p>
            <a:r>
              <a:rPr lang="el-GR" dirty="0" smtClean="0"/>
              <a:t>Αντισημιτισμός στην Ευρώπη</a:t>
            </a:r>
          </a:p>
          <a:p>
            <a:r>
              <a:rPr lang="el-GR" dirty="0" smtClean="0"/>
              <a:t>Σιωνισμός = κίνημα που στόχευε στη δημιουργία ιουδαϊκού κράτους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878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ΛΑΤΡΕΥΤΙΚΗ ΠΡΑΞΗ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Αρχικά ο Ναός χώρος λατρείας</a:t>
            </a:r>
          </a:p>
          <a:p>
            <a:r>
              <a:rPr lang="el-GR" dirty="0" smtClean="0"/>
              <a:t>Μετά την καταστροφή του πρώτου ναού το 586 </a:t>
            </a:r>
            <a:r>
              <a:rPr lang="el-GR" dirty="0" err="1" smtClean="0"/>
              <a:t>π.χ</a:t>
            </a:r>
            <a:r>
              <a:rPr lang="el-GR" dirty="0" smtClean="0"/>
              <a:t>  αναπτύσσεται </a:t>
            </a:r>
            <a:r>
              <a:rPr lang="el-GR" u="sng" dirty="0" smtClean="0"/>
              <a:t>η συναγωγή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σύγχρονη συναγωγή = αίθουσα, στο κέντρο της υπάρχει το υπερυψωμένο βάθρο (</a:t>
            </a:r>
            <a:r>
              <a:rPr lang="el-GR" dirty="0" err="1" smtClean="0"/>
              <a:t>μπιμάχ</a:t>
            </a:r>
            <a:r>
              <a:rPr lang="el-GR" dirty="0" smtClean="0"/>
              <a:t>), από εδώ διαβάζεται η Τορά</a:t>
            </a:r>
          </a:p>
          <a:p>
            <a:r>
              <a:rPr lang="el-GR" dirty="0" smtClean="0"/>
              <a:t>Σύμβολα 1. το άστρο του Δαβίδ = δείχνει την πορεία των φυλών του Ισραήλ 2.  η  επτάφωτη λυχνία (μενορά)= δείχνει το θείο φως και το δέντρο της γνώσης της ζωής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238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ΙΟΥΔΑΪΚΟ ΕΤΟΣ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Το Ιουδαϊκό έτος είναι σεληνιακό αρχίζει τέλη Σεπτεμβρίου ή αρχές Οκτωβρίου</a:t>
            </a:r>
          </a:p>
          <a:p>
            <a:r>
              <a:rPr lang="el-GR" dirty="0" smtClean="0"/>
              <a:t>ΓΙΟΡΤΕΣ</a:t>
            </a:r>
          </a:p>
          <a:p>
            <a:r>
              <a:rPr lang="el-GR" dirty="0" smtClean="0"/>
              <a:t>1.ΝΕΟΥ ΕΤΟΥΣ( Ρος Ασνά)</a:t>
            </a:r>
          </a:p>
          <a:p>
            <a:r>
              <a:rPr lang="el-GR" dirty="0" smtClean="0"/>
              <a:t>2. ΗΜΕΡΑ ΕΞΙΛΕΩΣΗΣ μετά 10 μέρες από το Νέο έτος (αφιερωμένη στη μετάνοια)</a:t>
            </a:r>
          </a:p>
          <a:p>
            <a:r>
              <a:rPr lang="el-GR" dirty="0" smtClean="0"/>
              <a:t>3. ΣΚΗΝΟΠΗΓΙΑΣ  μετά από 5 μέρες (σε ανάμνηση της διάβασης της ερήμου)</a:t>
            </a:r>
          </a:p>
          <a:p>
            <a:r>
              <a:rPr lang="el-GR" dirty="0" smtClean="0"/>
              <a:t>4. ΧΑΝΟΥΚΑ δύο μήνες αργότερα (σε ανάμνηση της νίκης κατά των Σελευκιδών)</a:t>
            </a:r>
          </a:p>
          <a:p>
            <a:r>
              <a:rPr lang="el-GR" dirty="0" smtClean="0"/>
              <a:t>5. ΠΟΥΡΙΜ (αρχές της άνοιξης-σε ανάμνηση των γεγονότων της </a:t>
            </a:r>
            <a:r>
              <a:rPr lang="el-GR" dirty="0" err="1" smtClean="0"/>
              <a:t>Εσθήρ</a:t>
            </a:r>
            <a:r>
              <a:rPr lang="el-GR" dirty="0" smtClean="0"/>
              <a:t>)</a:t>
            </a:r>
          </a:p>
          <a:p>
            <a:r>
              <a:rPr lang="el-GR" dirty="0" smtClean="0"/>
              <a:t>6. ΠΑΣΧΑ (κατά το μήνα </a:t>
            </a:r>
            <a:r>
              <a:rPr lang="el-GR" dirty="0" err="1" smtClean="0"/>
              <a:t>Νισάν</a:t>
            </a:r>
            <a:r>
              <a:rPr lang="el-GR" dirty="0" smtClean="0"/>
              <a:t>-η έξοδος από την Αίγυπτο)</a:t>
            </a:r>
          </a:p>
          <a:p>
            <a:r>
              <a:rPr lang="el-GR" dirty="0" smtClean="0"/>
              <a:t>7. ΠΕΝΤΗΚΟΣΤΗ επτά εβδομάδες μετά το Πάσχα (σε ανάμνηση της αποκάλυψης του Θεού στο Μωυσή στο Σινά)</a:t>
            </a:r>
          </a:p>
          <a:p>
            <a:r>
              <a:rPr lang="el-GR" dirty="0" smtClean="0"/>
              <a:t>8. ΠΕΝΤΕ ΕΒΔΟΜΑΔΕΣ ΜΕΤΑ ΤΗ ΠΕΝΤΗΚΟΣΤΗ ΝΗΣΤΕΙΑ (ΤΡΙΩΝ ΕΒΔΟΜΑΔΩΝ- σε ανάμνηση της καταστροφής των δύο ναών.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0322001"/>
      </p:ext>
    </p:extLst>
  </p:cSld>
  <p:clrMapOvr>
    <a:masterClrMapping/>
  </p:clrMapOvr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</TotalTime>
  <Words>374</Words>
  <Application>Microsoft Office PowerPoint</Application>
  <PresentationFormat>Προβολή στην οθόνη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Τεχνικό</vt:lpstr>
      <vt:lpstr>ΙΟΥΔΑΪΣΜΟΣ</vt:lpstr>
      <vt:lpstr> </vt:lpstr>
      <vt:lpstr>Η ΕΞΕΛΙΞΗ ΤΟΥ ΙΟΥΔΑΪΣΜΟΥ </vt:lpstr>
      <vt:lpstr>Η ΛΑΤΡΕΥΤΙΚΗ ΠΡΑΞΗ</vt:lpstr>
      <vt:lpstr>ΤΟ ΙΟΥΔΑΪΚΟ ΕΤΟΣ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ΙΟΥΔΑΪΣΜΟΣ</dc:title>
  <dc:creator>user</dc:creator>
  <cp:lastModifiedBy>admin</cp:lastModifiedBy>
  <cp:revision>8</cp:revision>
  <dcterms:created xsi:type="dcterms:W3CDTF">2014-12-18T14:41:00Z</dcterms:created>
  <dcterms:modified xsi:type="dcterms:W3CDTF">2014-12-18T15:19:46Z</dcterms:modified>
</cp:coreProperties>
</file>