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2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45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0120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060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1290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913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8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8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4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0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4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5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1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7030A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39A83-B2FF-4A07-8853-A06389AD1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113B28"/>
                </a:solidFill>
              </a:rPr>
              <a:t>Το λεξικό </a:t>
            </a:r>
            <a:br>
              <a:rPr lang="el-GR" b="1" dirty="0">
                <a:solidFill>
                  <a:srgbClr val="113B28"/>
                </a:solidFill>
              </a:rPr>
            </a:br>
            <a:r>
              <a:rPr lang="el-GR" b="1" dirty="0">
                <a:solidFill>
                  <a:srgbClr val="113B28"/>
                </a:solidFill>
              </a:rPr>
              <a:t>των </a:t>
            </a:r>
            <a:r>
              <a:rPr lang="el-GR" b="1" dirty="0" err="1">
                <a:solidFill>
                  <a:srgbClr val="113B28"/>
                </a:solidFill>
              </a:rPr>
              <a:t>σχηματων</a:t>
            </a:r>
            <a:br>
              <a:rPr lang="el-GR" dirty="0">
                <a:solidFill>
                  <a:srgbClr val="113B28"/>
                </a:solidFill>
              </a:rPr>
            </a:br>
            <a:endParaRPr lang="el-GR" dirty="0">
              <a:solidFill>
                <a:srgbClr val="113B28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C7923EB-146D-4930-BC10-C712982A0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002060"/>
                </a:solidFill>
              </a:rPr>
              <a:t>ΒΑΝΙΚΙΩΤΗ ΦΩΤΕΙΝΗ ΠΕ 60- ΝΗΠΙΑΓΩΓΕΙΟ ΔΙΑΒΟΛΙΤΣΙΟΥ</a:t>
            </a:r>
          </a:p>
          <a:p>
            <a:pPr algn="ctr"/>
            <a:r>
              <a:rPr lang="el-GR" sz="2400" dirty="0">
                <a:solidFill>
                  <a:srgbClr val="002060"/>
                </a:solidFill>
              </a:rPr>
              <a:t>ΚΣΕ ΑΛΦΑ ΚΑΛΑΜΑΤΑ ΜΑΡΤΙΟΣ 2018</a:t>
            </a:r>
          </a:p>
        </p:txBody>
      </p:sp>
    </p:spTree>
    <p:extLst>
      <p:ext uri="{BB962C8B-B14F-4D97-AF65-F5344CB8AC3E}">
        <p14:creationId xmlns:p14="http://schemas.microsoft.com/office/powerpoint/2010/main" val="389794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58964A-0345-400B-8DDA-589AD3F7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AA756963-E8E9-46E0-BE7D-C0A2298542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6375" y="2133600"/>
            <a:ext cx="2758912" cy="377825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5A253765-90EA-4F9C-B52C-286EB19F5B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68309" y="2125663"/>
            <a:ext cx="2759369" cy="3778250"/>
          </a:xfrm>
        </p:spPr>
      </p:pic>
    </p:spTree>
    <p:extLst>
      <p:ext uri="{BB962C8B-B14F-4D97-AF65-F5344CB8AC3E}">
        <p14:creationId xmlns:p14="http://schemas.microsoft.com/office/powerpoint/2010/main" val="362130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70E8D1-1C0A-4D36-AFC8-13880733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B1CF227-9F32-46E9-B26E-A0AC0AFB8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319337"/>
            <a:ext cx="2689641" cy="3778250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401AA38-37C8-4FA9-BD83-A4BF1537C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3117"/>
            <a:ext cx="5002750" cy="34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0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4FB47D-EF32-4AED-AA1B-4827822E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3A940DF2-3193-4338-AEE1-42C8A22E9B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4476" y="2133600"/>
            <a:ext cx="2782711" cy="377825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A024DD96-269B-4216-8D70-8A1869FC2A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11626" y="2125663"/>
            <a:ext cx="2672736" cy="3778250"/>
          </a:xfrm>
        </p:spPr>
      </p:pic>
    </p:spTree>
    <p:extLst>
      <p:ext uri="{BB962C8B-B14F-4D97-AF65-F5344CB8AC3E}">
        <p14:creationId xmlns:p14="http://schemas.microsoft.com/office/powerpoint/2010/main" val="348619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5E3FD7-6D74-459E-BFCE-65E7D33A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8288CE01-65BE-4715-AE1A-2A3D25CB27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2230" y="2133600"/>
            <a:ext cx="2767202" cy="3778250"/>
          </a:xfrm>
        </p:spPr>
      </p:pic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E5E00C1D-66E8-4A64-82AB-F4E567A1DB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56070" y="2125663"/>
            <a:ext cx="2783847" cy="3778250"/>
          </a:xfrm>
        </p:spPr>
      </p:pic>
    </p:spTree>
    <p:extLst>
      <p:ext uri="{BB962C8B-B14F-4D97-AF65-F5344CB8AC3E}">
        <p14:creationId xmlns:p14="http://schemas.microsoft.com/office/powerpoint/2010/main" val="413050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900B26-49A2-4883-8C1D-7C9C42FC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F1BAE9F3-B207-40F9-A96D-4D6CE6C911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3428" y="2133600"/>
            <a:ext cx="2764806" cy="377825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A7CBD54-C330-4CB0-BD27-0F3F64BD7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11600" y="2125663"/>
            <a:ext cx="2672788" cy="3778250"/>
          </a:xfrm>
        </p:spPr>
      </p:pic>
    </p:spTree>
    <p:extLst>
      <p:ext uri="{BB962C8B-B14F-4D97-AF65-F5344CB8AC3E}">
        <p14:creationId xmlns:p14="http://schemas.microsoft.com/office/powerpoint/2010/main" val="173706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FFBAC6-5D32-47FD-96C1-BB7AAD2D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78BA61B-3521-402D-B732-C5A7122586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8916" y="2133600"/>
            <a:ext cx="2673831" cy="377825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B5CBA125-5A87-4A3E-A4E9-351895AC0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11350" y="2125663"/>
            <a:ext cx="2673287" cy="3778250"/>
          </a:xfrm>
        </p:spPr>
      </p:pic>
    </p:spTree>
    <p:extLst>
      <p:ext uri="{BB962C8B-B14F-4D97-AF65-F5344CB8AC3E}">
        <p14:creationId xmlns:p14="http://schemas.microsoft.com/office/powerpoint/2010/main" val="121661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E4D5C1-3512-4C71-8990-645E0342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F53BB7F-EEF5-42E2-909F-2DBEA0E0B0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11949" y="2133600"/>
            <a:ext cx="2667765" cy="3778250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73F77AB-D389-449E-BE54-9DE4153AE3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08679" y="2125663"/>
            <a:ext cx="2678630" cy="3778250"/>
          </a:xfrm>
        </p:spPr>
      </p:pic>
    </p:spTree>
    <p:extLst>
      <p:ext uri="{BB962C8B-B14F-4D97-AF65-F5344CB8AC3E}">
        <p14:creationId xmlns:p14="http://schemas.microsoft.com/office/powerpoint/2010/main" val="221624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A3852E-0760-4EC0-B67D-4B78B368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AA95DBC4-586A-4D65-B230-48C586E641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7896" y="2133600"/>
            <a:ext cx="2755871" cy="3778250"/>
          </a:xfrm>
        </p:spPr>
      </p:pic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6368BCA2-2578-4808-B8A2-A4A797234B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8474" y="2103438"/>
            <a:ext cx="2733870" cy="3898105"/>
          </a:xfrm>
        </p:spPr>
      </p:pic>
    </p:spTree>
    <p:extLst>
      <p:ext uri="{BB962C8B-B14F-4D97-AF65-F5344CB8AC3E}">
        <p14:creationId xmlns:p14="http://schemas.microsoft.com/office/powerpoint/2010/main" val="342571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D9EEAF-ED6F-4B31-9C6B-06D2B215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D744DC1B-1553-4954-BBA9-DCD98FC50F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3107" y="2133600"/>
            <a:ext cx="2765449" cy="3778250"/>
          </a:xfr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25AFD73E-75AA-4DDB-ABBF-C5F6073679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55227" y="2125663"/>
            <a:ext cx="2785533" cy="3778250"/>
          </a:xfrm>
        </p:spPr>
      </p:pic>
    </p:spTree>
    <p:extLst>
      <p:ext uri="{BB962C8B-B14F-4D97-AF65-F5344CB8AC3E}">
        <p14:creationId xmlns:p14="http://schemas.microsoft.com/office/powerpoint/2010/main" val="5617734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13</Words>
  <Application>Microsoft Office PowerPoint</Application>
  <PresentationFormat>Ευρεία οθόνη</PresentationFormat>
  <Paragraphs>3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Θρόισμα</vt:lpstr>
      <vt:lpstr>Το λεξικό  των σχηματων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λεξικο των σχηματων</dc:title>
  <dc:creator>fotini</dc:creator>
  <cp:lastModifiedBy>fotini</cp:lastModifiedBy>
  <cp:revision>5</cp:revision>
  <dcterms:created xsi:type="dcterms:W3CDTF">2018-04-04T09:48:18Z</dcterms:created>
  <dcterms:modified xsi:type="dcterms:W3CDTF">2018-04-04T10:23:52Z</dcterms:modified>
</cp:coreProperties>
</file>