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40" r:id="rId2"/>
    <p:sldId id="256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6" r:id="rId11"/>
    <p:sldId id="267" r:id="rId12"/>
    <p:sldId id="268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3" r:id="rId74"/>
    <p:sldId id="334" r:id="rId75"/>
    <p:sldId id="335" r:id="rId76"/>
    <p:sldId id="336" r:id="rId77"/>
    <p:sldId id="337" r:id="rId78"/>
  </p:sldIdLst>
  <p:sldSz cx="9144000" cy="6858000" type="screen4x3"/>
  <p:notesSz cx="6858000" cy="9144000"/>
  <p:photoAlbum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1" autoAdjust="0"/>
    <p:restoredTop sz="94660"/>
  </p:normalViewPr>
  <p:slideViewPr>
    <p:cSldViewPr>
      <p:cViewPr varScale="1">
        <p:scale>
          <a:sx n="86" d="100"/>
          <a:sy n="86" d="100"/>
        </p:scale>
        <p:origin x="-40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Ευθεία γραμμή σύνδεσης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28 - Τίτλος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16" name="15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01647-D5A9-4585-8059-CD3C4798E902}" type="datetimeFigureOut">
              <a:rPr lang="el-GR" smtClean="0"/>
              <a:t>25/10/2013</a:t>
            </a:fld>
            <a:endParaRPr lang="el-GR"/>
          </a:p>
        </p:txBody>
      </p:sp>
      <p:sp>
        <p:nvSpPr>
          <p:cNvPr id="2" name="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5" name="14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E9988A9-79D2-4B51-8AF8-91585EC86D44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p:transition spd="slow">
    <p:checke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01647-D5A9-4585-8059-CD3C4798E902}" type="datetimeFigureOut">
              <a:rPr lang="el-GR" smtClean="0"/>
              <a:t>25/10/2013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88A9-79D2-4B51-8AF8-91585EC86D44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p:transition spd="slow">
    <p:checke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01647-D5A9-4585-8059-CD3C4798E902}" type="datetimeFigureOut">
              <a:rPr lang="el-GR" smtClean="0"/>
              <a:t>25/10/2013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88A9-79D2-4B51-8AF8-91585EC86D44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p:transition spd="slow">
    <p:checke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27" name="26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5" name="2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01647-D5A9-4585-8059-CD3C4798E902}" type="datetimeFigureOut">
              <a:rPr lang="el-GR" smtClean="0"/>
              <a:t>25/10/2013</a:t>
            </a:fld>
            <a:endParaRPr lang="el-GR"/>
          </a:p>
        </p:txBody>
      </p:sp>
      <p:sp>
        <p:nvSpPr>
          <p:cNvPr id="19" name="18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l-GR"/>
          </a:p>
        </p:txBody>
      </p:sp>
      <p:sp>
        <p:nvSpPr>
          <p:cNvPr id="16" name="1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E9988A9-79D2-4B51-8AF8-91585EC86D44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p:transition spd="slow">
    <p:checke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Ευθεία γραμμή σύνδεσης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- Θέση κειμένου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19" name="18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01647-D5A9-4585-8059-CD3C4798E902}" type="datetimeFigureOut">
              <a:rPr lang="el-GR" smtClean="0"/>
              <a:t>25/10/2013</a:t>
            </a:fld>
            <a:endParaRPr lang="el-GR"/>
          </a:p>
        </p:txBody>
      </p:sp>
      <p:sp>
        <p:nvSpPr>
          <p:cNvPr id="11" name="10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6" name="1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88A9-79D2-4B51-8AF8-91585EC86D44}" type="slidenum">
              <a:rPr lang="el-GR" smtClean="0"/>
              <a:t>‹#›</a:t>
            </a:fld>
            <a:endParaRPr lang="el-GR"/>
          </a:p>
        </p:txBody>
      </p:sp>
      <p:sp>
        <p:nvSpPr>
          <p:cNvPr id="8" name="7 - Τίτλος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hecke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- Τίτλος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4" name="13 - Θέση περιεχομένου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13" name="12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1" name="20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01647-D5A9-4585-8059-CD3C4798E902}" type="datetimeFigureOut">
              <a:rPr lang="el-GR" smtClean="0"/>
              <a:t>25/10/2013</a:t>
            </a:fld>
            <a:endParaRPr lang="el-GR"/>
          </a:p>
        </p:txBody>
      </p:sp>
      <p:sp>
        <p:nvSpPr>
          <p:cNvPr id="10" name="9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1" name="30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88A9-79D2-4B51-8AF8-91585EC86D44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p:transition spd="slow">
    <p:checke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- Τίτλος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25" name="24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8" name="27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10" name="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01647-D5A9-4585-8059-CD3C4798E902}" type="datetimeFigureOut">
              <a:rPr lang="el-GR" smtClean="0"/>
              <a:t>25/10/2013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9E9988A9-79D2-4B51-8AF8-91585EC86D44}" type="slidenum">
              <a:rPr lang="el-GR" smtClean="0"/>
              <a:t>‹#›</a:t>
            </a:fld>
            <a:endParaRPr lang="el-GR"/>
          </a:p>
        </p:txBody>
      </p:sp>
      <p:sp>
        <p:nvSpPr>
          <p:cNvPr id="11" name="10 - Ευθεία γραμμή σύνδεσης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>
    <p:checke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- Τίτλος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2" name="1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01647-D5A9-4585-8059-CD3C4798E902}" type="datetimeFigureOut">
              <a:rPr lang="el-GR" smtClean="0"/>
              <a:t>25/10/2013</a:t>
            </a:fld>
            <a:endParaRPr lang="el-GR"/>
          </a:p>
        </p:txBody>
      </p:sp>
      <p:sp>
        <p:nvSpPr>
          <p:cNvPr id="21" name="20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88A9-79D2-4B51-8AF8-91585EC86D44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p:transition spd="slow">
    <p:checke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01647-D5A9-4585-8059-CD3C4798E902}" type="datetimeFigureOut">
              <a:rPr lang="el-GR" smtClean="0"/>
              <a:t>25/10/2013</a:t>
            </a:fld>
            <a:endParaRPr lang="el-GR"/>
          </a:p>
        </p:txBody>
      </p:sp>
      <p:sp>
        <p:nvSpPr>
          <p:cNvPr id="24" name="2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88A9-79D2-4B51-8AF8-91585EC86D44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p:transition spd="slow">
    <p:checke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Ευθεία γραμμή σύνδεσης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- Τίτλος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26" name="25 - Θέση κειμένου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14" name="13 - Θέση περιεχομένου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5" name="2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01647-D5A9-4585-8059-CD3C4798E902}" type="datetimeFigureOut">
              <a:rPr lang="el-GR" smtClean="0"/>
              <a:t>25/10/2013</a:t>
            </a:fld>
            <a:endParaRPr lang="el-GR"/>
          </a:p>
        </p:txBody>
      </p:sp>
      <p:sp>
        <p:nvSpPr>
          <p:cNvPr id="29" name="28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88A9-79D2-4B51-8AF8-91585EC86D44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p:transition spd="slow">
    <p:checke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- Θέση εικόνας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01647-D5A9-4585-8059-CD3C4798E902}" type="datetimeFigureOut">
              <a:rPr lang="el-GR" smtClean="0"/>
              <a:t>25/10/2013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1" name="30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988A9-79D2-4B51-8AF8-91585EC86D44}" type="slidenum">
              <a:rPr lang="el-GR" smtClean="0"/>
              <a:t>‹#›</a:t>
            </a:fld>
            <a:endParaRPr lang="el-GR"/>
          </a:p>
        </p:txBody>
      </p:sp>
      <p:sp>
        <p:nvSpPr>
          <p:cNvPr id="17" name="16 - Τίτλος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26" name="25 - Θέση κειμένου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</p:spTree>
  </p:cSld>
  <p:clrMapOvr>
    <a:masterClrMapping/>
  </p:clrMapOvr>
  <p:transition spd="slow">
    <p:checke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Ευθεία γραμμή σύνδεσης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7 - Θέση κειμένου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1" name="10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B501647-D5A9-4585-8059-CD3C4798E902}" type="datetimeFigureOut">
              <a:rPr lang="el-GR" smtClean="0"/>
              <a:t>25/10/2013</a:t>
            </a:fld>
            <a:endParaRPr lang="el-GR"/>
          </a:p>
        </p:txBody>
      </p:sp>
      <p:sp>
        <p:nvSpPr>
          <p:cNvPr id="28" name="27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E9988A9-79D2-4B51-8AF8-91585EC86D44}" type="slidenum">
              <a:rPr lang="el-GR" smtClean="0"/>
              <a:t>‹#›</a:t>
            </a:fld>
            <a:endParaRPr lang="el-GR"/>
          </a:p>
        </p:txBody>
      </p:sp>
      <p:sp>
        <p:nvSpPr>
          <p:cNvPr id="10" name="9 - Θέση τίτλου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9" name="8 - Ευθεία γραμμή σύνδεσης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- Ευθεία γραμμή σύνδεσης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hecker dir="vert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zoaki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214414" y="0"/>
            <a:ext cx="6929454" cy="505874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Ορθογώνιο"/>
          <p:cNvSpPr/>
          <p:nvPr/>
        </p:nvSpPr>
        <p:spPr>
          <a:xfrm>
            <a:off x="357158" y="5286388"/>
            <a:ext cx="70723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Οι </a:t>
            </a:r>
            <a:r>
              <a:rPr lang="el-GR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φιλοι</a:t>
            </a:r>
            <a:r>
              <a:rPr lang="el-GR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l-GR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μασ</a:t>
            </a:r>
            <a:r>
              <a:rPr lang="el-GR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τα </a:t>
            </a:r>
            <a:r>
              <a:rPr lang="el-GR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ζωα</a:t>
            </a:r>
            <a:endParaRPr lang="el-GR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elafi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21508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Αντιλόπη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elefanta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7575" y="0"/>
            <a:ext cx="7308850" cy="621508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3071802" y="6396335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Ελέφαντας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elefante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2588"/>
            <a:ext cx="9144000" cy="6091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falain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084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Φάλαινα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fidi_amaliad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Φίδι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fidia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0050"/>
            <a:ext cx="9144000" cy="605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fox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3325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Αλεπού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gataki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14290"/>
            <a:ext cx="9144000" cy="592935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Γατάκι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gataki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052513" y="0"/>
            <a:ext cx="70389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gourounaki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85728"/>
            <a:ext cx="9144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Γουρουνάκια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zo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42976" y="0"/>
            <a:ext cx="707236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ppokampo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42852"/>
            <a:ext cx="9144000" cy="56991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3071802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Ιππόκαμπος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kamilopardali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8925" y="0"/>
            <a:ext cx="8564563" cy="60007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928926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Καμηλοπάρδαλη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KANARINI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14348" y="0"/>
            <a:ext cx="7500989" cy="57150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Καναρίνι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karxarias (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1436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Καρχαρίας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karxaria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79438"/>
            <a:ext cx="9144000" cy="569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katsika_98444417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0801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928926" y="6396335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Τράγος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kavoura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85788"/>
            <a:ext cx="9144000" cy="568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Κάβουρας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koal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5750" y="0"/>
            <a:ext cx="8572500" cy="635795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3000364" y="6396335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err="1" smtClean="0"/>
              <a:t>Κοάλα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kokkinolaimi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1436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857488" y="6215082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Κοκκινολαίμης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koraka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21508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Κοράκι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176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1198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Ελάφι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kot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90625" y="0"/>
            <a:ext cx="6762750" cy="621508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Κότα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kouko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"/>
            <a:ext cx="9144000" cy="59293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Κούκος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koukouvagi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217613" y="0"/>
            <a:ext cx="6707187" cy="61436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Κουκουβάγια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kounelaki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Κουνελάκι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kounoupi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59293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Κουνούπι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likoi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585789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Λύκοι 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liontari 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1436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Λιοντάρι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liontari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175"/>
            <a:ext cx="9144000" cy="685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medous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79438"/>
            <a:ext cx="9144000" cy="56991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Μέδουσα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melissa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65150"/>
            <a:ext cx="9144000" cy="57261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Μέλισσα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8285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Σαλιγκάρι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goni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5763"/>
            <a:ext cx="9144000" cy="58293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3143240" y="6215082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Παγώνι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nt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6688" y="0"/>
            <a:ext cx="8810625" cy="621508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Πάντα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pagalo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79438"/>
            <a:ext cx="9144000" cy="56991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Παπαγάλος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paki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68363"/>
            <a:ext cx="9144000" cy="51212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Παπάκι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pia papaki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35795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Πάπια με παπάκια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sxalits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763"/>
            <a:ext cx="9144000" cy="61388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Πασχαλίτσα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eristeri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5089"/>
            <a:ext cx="9144000" cy="614999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Περιστέρι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etaloud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175" y="0"/>
            <a:ext cx="9137650" cy="635795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Πεταλούδα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igkouinoi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Πιγκουίνοι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ithikos_h_633_45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04850"/>
            <a:ext cx="9144000" cy="54467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Πίθηκος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eto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0007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928926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Αετός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rovat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12725"/>
            <a:ext cx="9144000" cy="61452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Πρόβατο - Κριάρι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rovato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12925" y="0"/>
            <a:ext cx="55181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sari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35795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Ψάρια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rinokero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763"/>
            <a:ext cx="9144000" cy="62103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Ρινόκερος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skantzozxoiro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8838"/>
            <a:ext cx="9144000" cy="51403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err="1" smtClean="0"/>
              <a:t>Σκατζόχοιρος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skilaki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7951"/>
            <a:ext cx="9144000" cy="625000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Σκύλος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skilaki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skiloi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skiouraki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5750" y="0"/>
            <a:ext cx="8572500" cy="64293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Σκίουρος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skiouro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gelada-gala-dn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Αγελάδα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skorpio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175"/>
            <a:ext cx="9144000" cy="621190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Σκορπιός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SPOURGITI (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42910" y="0"/>
            <a:ext cx="7929617" cy="621508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Σπουργίτι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spourgiti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63513"/>
            <a:ext cx="9144000" cy="653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tarando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21508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Τάρανδος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thalassia xelon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79438"/>
            <a:ext cx="9144000" cy="56991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Θαλάσσια χελώνα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tigri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59293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Τίγρεις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tiri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9375"/>
            <a:ext cx="9144000" cy="6697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tsipour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900113"/>
            <a:ext cx="9144000" cy="5057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Τσιπούρα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tsitax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5720" y="0"/>
            <a:ext cx="8564563" cy="62865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err="1" smtClean="0"/>
              <a:t>Τσιτάχ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XELON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74639"/>
            <a:ext cx="9144000" cy="58690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Χελώνα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krid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7800" y="0"/>
            <a:ext cx="8786813" cy="61436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3000364" y="6215082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Ακρίδα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ximpatzi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0722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Γορίλας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xtapodi_thalass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52463"/>
            <a:ext cx="9144000" cy="55530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Χταπόδι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zebr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763"/>
            <a:ext cx="9144000" cy="62103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Ζέβρα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αρχείο λήψης (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355725"/>
            <a:ext cx="9144000" cy="41465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Καλαμάρι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αρχείο λήψης 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763"/>
            <a:ext cx="9144000" cy="628175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Γαρίδα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αρχείο λήψης (3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-428652"/>
            <a:ext cx="9144000" cy="66151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Βάτραχος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αρχείο λήψης (4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50813"/>
            <a:ext cx="9144000" cy="627858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2786050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Γάιδαρος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αρχείο λήψης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52463" y="0"/>
            <a:ext cx="7837487" cy="621508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3071802" y="6396335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Μύγα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log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3214678" y="6072206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Άλογα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rkoude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21508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- TextBox"/>
          <p:cNvSpPr txBox="1"/>
          <p:nvPr/>
        </p:nvSpPr>
        <p:spPr>
          <a:xfrm>
            <a:off x="3071802" y="6286520"/>
            <a:ext cx="27860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Αρκούδα</a:t>
            </a:r>
            <a:endParaRPr lang="el-GR" b="1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Διαστημικό">
  <a:themeElements>
    <a:clrScheme name="Διαστημικό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Διαστημικό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Διαστημικό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33</TotalTime>
  <Words>74</Words>
  <Application>Microsoft Office PowerPoint</Application>
  <PresentationFormat>Προβολή στην οθόνη (4:3)</PresentationFormat>
  <Paragraphs>65</Paragraphs>
  <Slides>77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77</vt:i4>
      </vt:variant>
    </vt:vector>
  </HeadingPairs>
  <TitlesOfParts>
    <vt:vector size="78" baseType="lpstr">
      <vt:lpstr>Διαστημικό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  <vt:lpstr>Διαφάνεια 36</vt:lpstr>
      <vt:lpstr>Διαφάνεια 37</vt:lpstr>
      <vt:lpstr>Διαφάνεια 38</vt:lpstr>
      <vt:lpstr>Διαφάνεια 39</vt:lpstr>
      <vt:lpstr>Διαφάνεια 40</vt:lpstr>
      <vt:lpstr>Διαφάνεια 41</vt:lpstr>
      <vt:lpstr>Διαφάνεια 42</vt:lpstr>
      <vt:lpstr>Διαφάνεια 43</vt:lpstr>
      <vt:lpstr>Διαφάνεια 44</vt:lpstr>
      <vt:lpstr>Διαφάνεια 45</vt:lpstr>
      <vt:lpstr>Διαφάνεια 46</vt:lpstr>
      <vt:lpstr>Διαφάνεια 47</vt:lpstr>
      <vt:lpstr>Διαφάνεια 48</vt:lpstr>
      <vt:lpstr>Διαφάνεια 49</vt:lpstr>
      <vt:lpstr>Διαφάνεια 50</vt:lpstr>
      <vt:lpstr>Διαφάνεια 51</vt:lpstr>
      <vt:lpstr>Διαφάνεια 52</vt:lpstr>
      <vt:lpstr>Διαφάνεια 53</vt:lpstr>
      <vt:lpstr>Διαφάνεια 54</vt:lpstr>
      <vt:lpstr>Διαφάνεια 55</vt:lpstr>
      <vt:lpstr>Διαφάνεια 56</vt:lpstr>
      <vt:lpstr>Διαφάνεια 57</vt:lpstr>
      <vt:lpstr>Διαφάνεια 58</vt:lpstr>
      <vt:lpstr>Διαφάνεια 59</vt:lpstr>
      <vt:lpstr>Διαφάνεια 60</vt:lpstr>
      <vt:lpstr>Διαφάνεια 61</vt:lpstr>
      <vt:lpstr>Διαφάνεια 62</vt:lpstr>
      <vt:lpstr>Διαφάνεια 63</vt:lpstr>
      <vt:lpstr>Διαφάνεια 64</vt:lpstr>
      <vt:lpstr>Διαφάνεια 65</vt:lpstr>
      <vt:lpstr>Διαφάνεια 66</vt:lpstr>
      <vt:lpstr>Διαφάνεια 67</vt:lpstr>
      <vt:lpstr>Διαφάνεια 68</vt:lpstr>
      <vt:lpstr>Διαφάνεια 69</vt:lpstr>
      <vt:lpstr>Διαφάνεια 70</vt:lpstr>
      <vt:lpstr>Διαφάνεια 71</vt:lpstr>
      <vt:lpstr>Διαφάνεια 72</vt:lpstr>
      <vt:lpstr>Διαφάνεια 73</vt:lpstr>
      <vt:lpstr>Διαφάνεια 74</vt:lpstr>
      <vt:lpstr>Διαφάνεια 75</vt:lpstr>
      <vt:lpstr>Διαφάνεια 76</vt:lpstr>
      <vt:lpstr>Διαφάνεια 77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User</dc:creator>
  <cp:lastModifiedBy>User</cp:lastModifiedBy>
  <cp:revision>5</cp:revision>
  <dcterms:created xsi:type="dcterms:W3CDTF">2013-10-25T11:26:07Z</dcterms:created>
  <dcterms:modified xsi:type="dcterms:W3CDTF">2013-10-25T11:59:24Z</dcterms:modified>
</cp:coreProperties>
</file>