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ADA2E1-D212-4C35-B95E-E2126388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CEE90B-6865-41FD-9BC1-D297AFE01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3C20A3-4712-413E-BE6A-A66F886E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544B04-C71E-41F8-B099-43DC3C04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B4F1AA-FB39-454F-BC44-DE8D4D58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0453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917D04-7080-481E-8061-E00FFBB5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CFAB76-D6EE-4B5E-AF4F-8EDEE5B44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5207AD-1D93-496D-918A-7118AEED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A1670B-9DCD-496D-AEBC-F1E8200E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6BDB47-8690-42CB-B9E3-94797C2D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8411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55EF059-6F54-4BA7-B98C-6C0F31A6C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1D76EE-791B-4F09-AAC5-BEDF668F3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C001B7-6332-4D2D-B52E-0F43E729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891FCF-C2FB-48EE-9B68-9C011223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ADDD18-3B0D-430B-AC47-6FF033C8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2345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D64B59-DA6D-4AE9-B120-4A38953D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3D50D6-57C3-44DB-ABF9-4F00779A1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32C3EF-E93B-4CDA-A8C5-DA6A897E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37BED1-32F5-48E1-A50D-D02400EF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06DD27-A0F8-4095-AA4A-63A010FC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2157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D3E35F-75EC-4617-B86C-5A0C2B2B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375709D-7BE0-422B-9441-C98824D3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257DAD-52B4-4764-BAE8-D976477C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26F231-8246-48A9-BE74-8E6F5EF9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B90DF6-912E-4857-9315-419481B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0676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A74B05-B515-406B-BE66-37A18436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AC8F66-46DD-4F80-BF81-48BBE137F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A09BBE-9F7B-4515-8B2A-1AEC85093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6C5DE7-0A43-4A55-BD14-4B5A4206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AAE431-4133-4247-AB67-768D0660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C553FF-FD22-4329-A1EB-E41468E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269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12B6B4-2B9C-49D0-A111-7032E35E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E18074-0B5D-4AF1-A626-2C6CF9A9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74EC7B1-99FB-4A87-917D-7CCAEDC2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88243B8-CC9F-4A8B-95FC-C6FDFEBA3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2790A3D-22C0-4636-9CE8-F792E7D1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9107150-1B6B-4FA0-AE43-56F09E95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26876C5-3A63-424E-8A07-CF5B9CBE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533FBDA-CAD0-4028-84A2-F0535A6B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7264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030853-01E9-4FBD-B6E0-DD083786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055FC5D-6FF5-49D3-AFFC-FFE6D16A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DAFEE7D-F019-44EF-A3D9-976F4FBD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03D401-3282-43DB-9E0F-B12B6329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239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6B4ECD-8697-474E-B2F9-F4029E9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1BFBF0F-3389-4052-9EF0-B6B7A30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750737-838E-46A0-8976-E66A9EF3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03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DEB2C-979A-4113-833A-89C9BF9B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051AA4-1147-49BE-88FE-D0973922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5BE360C-697A-48AF-9C66-9F9E61E19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6F8C9B-151A-4623-A365-642500A0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C5D2A5-80FA-43BF-8E9E-8CC54703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99D717-312F-4338-834E-7D1B2CD3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800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ADF56-6D5A-4D42-ADFF-8FBA78E5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ABCA4A0-4DBE-4A96-B1D5-40C54DE9D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B68803-83F8-483F-B427-90429323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F99D0A-F2D8-4CC7-B638-C30028AA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6E3B16-70BF-40D8-BBAE-4F1344FF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5B6A8C-5DDD-47E9-AA38-0742198E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6381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9F4C66A-449E-40D9-A818-1C6E4FAC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83243F-8317-495F-8D09-441FC6B3F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B4B1DF-0C68-4944-BAB9-C05F60518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4140-34C0-4F80-967F-94E6DD19F604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B27650-659E-4085-BE0D-35DD11402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E5D934-E45B-42D7-88EF-F97840059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B5BC-1F9F-47A0-92F9-FD97555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08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4424BA-F659-4479-B05B-35D3ABDF3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9509" y="264949"/>
            <a:ext cx="5432981" cy="771999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l-GR" sz="44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Το τέλος του Αχιλλέα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7343481" y="2272995"/>
            <a:ext cx="4286052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Μετά την ταφή του Έκτορα ξανάρχισε ο πόλεμος έξω από τα τείχη της Τροίας. Ο </a:t>
            </a:r>
            <a:r>
              <a:rPr lang="el-GR" sz="2800" b="1" dirty="0"/>
              <a:t>Αχιλλέας</a:t>
            </a:r>
            <a:r>
              <a:rPr lang="el-GR" sz="2800" dirty="0"/>
              <a:t> σκότωνε τους Τρώες πολεμιστές τον ένα μετά τον άλλο.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3AD2073-6BE6-4805-A549-E29F647CB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78" y="1301897"/>
            <a:ext cx="4887405" cy="488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3239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1216058" y="4666435"/>
            <a:ext cx="9492792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/>
              <a:t>Μια μέρα όμως που βρισκόταν έξω από τις Σκαιές πύλες, τη μεγαλύτερη πύλη του κάστρου της Τροίας, τον είδε ο </a:t>
            </a:r>
            <a:r>
              <a:rPr lang="el-GR" sz="2800" b="1"/>
              <a:t>Απόλλωνας</a:t>
            </a:r>
            <a:r>
              <a:rPr lang="el-GR" sz="2800"/>
              <a:t> και συμβούλεψε τον Πάρη να τον χτυπήσει με τα βέλη του στη </a:t>
            </a:r>
            <a:r>
              <a:rPr lang="el-GR" sz="2800" b="1"/>
              <a:t>δεξιά του φτέρνα</a:t>
            </a:r>
            <a:r>
              <a:rPr lang="el-GR" sz="2800"/>
              <a:t>.</a:t>
            </a:r>
            <a:endParaRPr lang="el-GR" sz="28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CFDF4F-FDE1-4B78-B841-C992A1C78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07" y="503984"/>
            <a:ext cx="5304893" cy="3523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4DD67F2-C68D-4218-A129-DA0D73A94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76" y="375683"/>
            <a:ext cx="3925871" cy="392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9951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1366887" y="4773716"/>
            <a:ext cx="900259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Η μητέρα του, η </a:t>
            </a:r>
            <a:r>
              <a:rPr lang="el-GR" sz="2800" b="1" dirty="0"/>
              <a:t>Θέτιδα</a:t>
            </a:r>
            <a:r>
              <a:rPr lang="el-GR" sz="2800" dirty="0"/>
              <a:t>, τον είχε κάνει </a:t>
            </a:r>
            <a:r>
              <a:rPr lang="el-GR" sz="2800" b="1" dirty="0"/>
              <a:t>αθάνατο</a:t>
            </a:r>
            <a:r>
              <a:rPr lang="el-GR" sz="2800" dirty="0"/>
              <a:t> βουτώντας τον στα μαγεμένα </a:t>
            </a:r>
            <a:r>
              <a:rPr lang="el-GR" sz="2800" b="1" dirty="0"/>
              <a:t>νερά της </a:t>
            </a:r>
            <a:r>
              <a:rPr lang="el-GR" sz="2800" b="1" dirty="0" err="1"/>
              <a:t>Στύγας</a:t>
            </a:r>
            <a:r>
              <a:rPr lang="el-GR" sz="2800" dirty="0"/>
              <a:t>, ποταμού του Άδη. Όμως η δεξιά του φτέρνα δεν είχε βραχεί, γιατί από κει τον κρατούσε.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646B76F-9574-4E1D-B9C4-6AF45AF6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40" y="166726"/>
            <a:ext cx="6495068" cy="4440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368428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3736435" y="381359"/>
            <a:ext cx="3761322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Σημάδεψε λοιπόν ο </a:t>
            </a:r>
            <a:r>
              <a:rPr lang="el-GR" sz="2800" b="1" dirty="0"/>
              <a:t>Πάρης</a:t>
            </a:r>
            <a:r>
              <a:rPr lang="el-GR" sz="2800" dirty="0"/>
              <a:t> τον Αχιλλέα και κάρφωσε το φαρμακωμένο βέλος του στη </a:t>
            </a:r>
            <a:r>
              <a:rPr lang="el-GR" sz="2800" b="1" dirty="0"/>
              <a:t>δεξιά του φτέρνα</a:t>
            </a:r>
            <a:r>
              <a:rPr lang="el-GR" sz="2800" dirty="0"/>
              <a:t>. Βογκώντας ο ήρωας γονάτισε στη γη και με πονεμένες κραυγές προσπαθούσε να τραβήξει το βέλος απ’ τη φτέρνα του.  Μετά από λίγο σωριάστηκε </a:t>
            </a:r>
            <a:r>
              <a:rPr lang="el-GR" sz="2800" b="1" dirty="0"/>
              <a:t>νεκρός</a:t>
            </a:r>
            <a:r>
              <a:rPr lang="el-GR" sz="2800" dirty="0"/>
              <a:t>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EC155B-ADE0-4C04-BE0F-E1FE7AD5E2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36" y="919679"/>
            <a:ext cx="3200677" cy="4267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ED9B7A4-2C5D-4E1A-81F1-55DFEF1F0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088" y="1240190"/>
            <a:ext cx="4381880" cy="3246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69363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6627044" y="1791092"/>
            <a:ext cx="4449451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Γύρω απ’ το σώμα έγινε </a:t>
            </a:r>
            <a:r>
              <a:rPr lang="el-GR" sz="2800" b="1" dirty="0"/>
              <a:t>άγρια μάχη</a:t>
            </a:r>
            <a:r>
              <a:rPr lang="el-GR" sz="2800" dirty="0"/>
              <a:t>. Αγωνίζονταν οι Τρώες να τον πάρουν, όμως </a:t>
            </a:r>
            <a:r>
              <a:rPr lang="el-GR" sz="2800" b="1" dirty="0"/>
              <a:t>ο </a:t>
            </a:r>
            <a:r>
              <a:rPr lang="el-GR" sz="2800" b="1" dirty="0" err="1"/>
              <a:t>Αίαντας</a:t>
            </a:r>
            <a:r>
              <a:rPr lang="el-GR" sz="2800" b="1" dirty="0"/>
              <a:t> κι ο Οδυσσέας </a:t>
            </a:r>
            <a:r>
              <a:rPr lang="el-GR" sz="2800" dirty="0"/>
              <a:t>κατάφεραν να τον αρπάξουν και τον έφεραν στα πλοία.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CE1B9D-C580-4F49-8217-00C5F6EC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05" y="441464"/>
            <a:ext cx="4924425" cy="49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2098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6315959" y="1791093"/>
            <a:ext cx="4449451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Όλοι οι Αχαιοί θρηνούσαν για τον χαμό του ήρωα. Ξαφνικά ακούστηκε μια τρομερή βοή απ’ τη θάλασσα και μέσα απ’ τα κύματα βγήκε η </a:t>
            </a:r>
            <a:r>
              <a:rPr lang="el-GR" sz="2800" b="1" dirty="0"/>
              <a:t>Θέτιδα</a:t>
            </a:r>
            <a:r>
              <a:rPr lang="el-GR" sz="2800" dirty="0"/>
              <a:t> και οι </a:t>
            </a:r>
            <a:r>
              <a:rPr lang="el-GR" sz="2800" b="1" dirty="0" err="1"/>
              <a:t>Νηρηίδες</a:t>
            </a:r>
            <a:r>
              <a:rPr lang="el-GR" sz="2800" dirty="0"/>
              <a:t>, οι αδελφές της.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5AB3D5-ABA3-4F42-8FE2-F01B9163D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63" y="759397"/>
            <a:ext cx="4924425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7531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1726676" y="4679799"/>
            <a:ext cx="873864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Στάθηκαν όλες γύρω από τον νεκρό. </a:t>
            </a:r>
            <a:r>
              <a:rPr lang="el-GR" sz="2800" b="1" dirty="0"/>
              <a:t>Δεκαεπτά μέρες </a:t>
            </a:r>
            <a:r>
              <a:rPr lang="el-GR" sz="2800" dirty="0"/>
              <a:t>έκλαιγαν και τον μοιρολογούσαν. Μετά </a:t>
            </a:r>
            <a:r>
              <a:rPr lang="el-GR" sz="2800" b="1" dirty="0"/>
              <a:t>έκαψαν</a:t>
            </a:r>
            <a:r>
              <a:rPr lang="el-GR" sz="2800" dirty="0"/>
              <a:t> το σώμα του, έβαλαν </a:t>
            </a:r>
            <a:r>
              <a:rPr lang="el-GR" sz="2800" b="1" dirty="0"/>
              <a:t>τα οστά </a:t>
            </a:r>
            <a:r>
              <a:rPr lang="el-GR" sz="2800" dirty="0"/>
              <a:t>του στο ίδιο </a:t>
            </a:r>
            <a:r>
              <a:rPr lang="el-GR" sz="2800" b="1" dirty="0"/>
              <a:t>δοχείο με τα οστά του Πάτροκλου </a:t>
            </a:r>
            <a:r>
              <a:rPr lang="el-GR" sz="2800" dirty="0"/>
              <a:t>και για να τον τιμήσουν έκαναν </a:t>
            </a:r>
            <a:r>
              <a:rPr lang="el-GR" sz="2800" b="1" dirty="0"/>
              <a:t>αγώνες</a:t>
            </a:r>
            <a:r>
              <a:rPr lang="el-GR" sz="2800" dirty="0"/>
              <a:t>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A70EA4-BC59-4BB8-8E55-188ECC6A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3" y="445630"/>
            <a:ext cx="6048172" cy="3788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98283EF-993B-4F7F-93AD-965B1CBED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064" y="240652"/>
            <a:ext cx="2846895" cy="4198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48599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B29872-89FE-49D5-83FD-59569630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B15E-197B-4F72-A75C-4419276CFEEB}"/>
              </a:ext>
            </a:extLst>
          </p:cNvPr>
          <p:cNvSpPr txBox="1"/>
          <p:nvPr/>
        </p:nvSpPr>
        <p:spPr>
          <a:xfrm>
            <a:off x="6790932" y="1904214"/>
            <a:ext cx="4449451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Μετά από λίγες ημέρες σκοτώθηκε και ο </a:t>
            </a:r>
            <a:r>
              <a:rPr lang="el-GR" sz="2800" b="1" dirty="0"/>
              <a:t>Πάρης</a:t>
            </a:r>
            <a:r>
              <a:rPr lang="el-GR" sz="2800" dirty="0"/>
              <a:t>. Τον σκότωσε ο </a:t>
            </a:r>
            <a:r>
              <a:rPr lang="el-GR" sz="2800" b="1" dirty="0"/>
              <a:t>Φιλοκτήτης</a:t>
            </a:r>
            <a:r>
              <a:rPr lang="el-GR" sz="2800" dirty="0"/>
              <a:t> με ένα από τα </a:t>
            </a:r>
            <a:r>
              <a:rPr lang="el-GR" sz="2800" b="1" dirty="0"/>
              <a:t>δηλητηριασμένα</a:t>
            </a:r>
            <a:r>
              <a:rPr lang="el-GR" sz="2800" dirty="0"/>
              <a:t> </a:t>
            </a:r>
            <a:r>
              <a:rPr lang="el-GR" sz="2800" b="1" dirty="0"/>
              <a:t>βέλη</a:t>
            </a:r>
            <a:r>
              <a:rPr lang="el-GR" sz="2800" dirty="0"/>
              <a:t> που του είχε χαρίσει ο </a:t>
            </a:r>
            <a:r>
              <a:rPr lang="el-GR" sz="2800" b="1" dirty="0"/>
              <a:t>Ηρακλής</a:t>
            </a:r>
            <a:r>
              <a:rPr lang="el-GR" sz="2800" dirty="0"/>
              <a:t>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191E44-B9C2-4B65-83EF-551B2F72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85" y="780829"/>
            <a:ext cx="4924425" cy="492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19736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286</Words>
  <Application>Microsoft Office PowerPoint</Application>
  <PresentationFormat>Ευρεία οθόνη</PresentationFormat>
  <Paragraphs>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11</cp:revision>
  <dcterms:created xsi:type="dcterms:W3CDTF">2025-03-17T17:33:24Z</dcterms:created>
  <dcterms:modified xsi:type="dcterms:W3CDTF">2025-03-17T19:26:57Z</dcterms:modified>
</cp:coreProperties>
</file>