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71" r:id="rId10"/>
    <p:sldId id="272" r:id="rId11"/>
    <p:sldId id="273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4" r:id="rId21"/>
    <p:sldId id="275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93C-B715-4CE6-A423-042610A3A99F}" type="datetimeFigureOut">
              <a:rPr lang="el-GR" smtClean="0"/>
              <a:pPr/>
              <a:t>4/10/2014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75ED-F855-4966-B468-6D97F29681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8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93C-B715-4CE6-A423-042610A3A99F}" type="datetimeFigureOut">
              <a:rPr lang="el-GR" smtClean="0"/>
              <a:pPr/>
              <a:t>4/10/2014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75ED-F855-4966-B468-6D97F29681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93C-B715-4CE6-A423-042610A3A99F}" type="datetimeFigureOut">
              <a:rPr lang="el-GR" smtClean="0"/>
              <a:pPr/>
              <a:t>4/10/2014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75ED-F855-4966-B468-6D97F29681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93C-B715-4CE6-A423-042610A3A99F}" type="datetimeFigureOut">
              <a:rPr lang="el-GR" smtClean="0"/>
              <a:pPr/>
              <a:t>4/10/2014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75ED-F855-4966-B468-6D97F29681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93C-B715-4CE6-A423-042610A3A99F}" type="datetimeFigureOut">
              <a:rPr lang="el-GR" smtClean="0"/>
              <a:pPr/>
              <a:t>4/10/2014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75ED-F855-4966-B468-6D97F29681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8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93C-B715-4CE6-A423-042610A3A99F}" type="datetimeFigureOut">
              <a:rPr lang="el-GR" smtClean="0"/>
              <a:pPr/>
              <a:t>4/10/2014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75ED-F855-4966-B468-6D97F29681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93C-B715-4CE6-A423-042610A3A99F}" type="datetimeFigureOut">
              <a:rPr lang="el-GR" smtClean="0"/>
              <a:pPr/>
              <a:t>4/10/2014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75ED-F855-4966-B468-6D97F29681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93C-B715-4CE6-A423-042610A3A99F}" type="datetimeFigureOut">
              <a:rPr lang="el-GR" smtClean="0"/>
              <a:pPr/>
              <a:t>4/10/2014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75ED-F855-4966-B468-6D97F29681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93C-B715-4CE6-A423-042610A3A99F}" type="datetimeFigureOut">
              <a:rPr lang="el-GR" smtClean="0"/>
              <a:pPr/>
              <a:t>4/10/2014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75ED-F855-4966-B468-6D97F29681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93C-B715-4CE6-A423-042610A3A99F}" type="datetimeFigureOut">
              <a:rPr lang="el-GR" smtClean="0"/>
              <a:pPr/>
              <a:t>4/10/2014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75ED-F855-4966-B468-6D97F29681F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med" advClick="0" advTm="8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FC93C-B715-4CE6-A423-042610A3A99F}" type="datetimeFigureOut">
              <a:rPr lang="el-GR" smtClean="0"/>
              <a:pPr/>
              <a:t>4/10/2014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53A75ED-F855-4966-B468-6D97F29681F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8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9FC93C-B715-4CE6-A423-042610A3A99F}" type="datetimeFigureOut">
              <a:rPr lang="el-GR" smtClean="0"/>
              <a:pPr/>
              <a:t>4/10/2014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53A75ED-F855-4966-B468-6D97F29681F0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8000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Music\&#931;&#927;&#934;&#921;&#913;%20&#914;&#917;&#924;&#928;&#927;%20%20%20&#914;&#913;&#918;&#917;&#921;%20&#927;%20&#925;&#932;&#927;&#933;&#932;&#931;&#917;%20&#932;&#919;%20&#931;&#932;&#927;&#923;&#919;%20&#932;&#927;&#933;%20%20%20SOFIA%20VEMBO%20%20%20VAZEI%20O%20NTOUTSE%20TIN%20STOLI%20TOU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ΜΕ ΤΗΝ ΠΕΝΑ ΤΟΥ ΓΕΛΟΙΟΓΡΑΦΟΥ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ΣΟΦΙΑ ΒΕΜΠΟ   ΒΑΖΕΙ Ο ΝΤΟΥΤΣΕ ΤΗ ΣΤΟΛΗ ΤΟΥ   SOFIA VEMBO   VAZEI O NTOUTSE TIN STOLI TO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1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user\Desktop\γελιογραφίες 28ης\Μουσολίνι κούκος zi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0688"/>
            <a:ext cx="5760640" cy="602857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C:\Users\user\Desktop\γελιογραφίες 28ης\Μουσολίνι ξυρίζει τον έλληνα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5760640" cy="633670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 descr="C:\Users\user\Desktop\γελιογραφίες 28ης\ετοιμασίες ψαριών για ιταλούς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11479"/>
            <a:ext cx="8136904" cy="610267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171" name="Picture 3" descr="C:\Users\user\Desktop\γελιογραφίες 28ης\ιταλική φάλαγγ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3340" cy="631750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 descr="C:\Users\user\Desktop\γελιογραφίες 28ης\Ιταλοί Κένταυροι zi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752861" cy="581464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218" name="Picture 2" descr="C:\Users\user\Desktop\γελιογραφίες 28ης\καφές στην Αθήνα zi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734773" cy="4320480"/>
          </a:xfrm>
          <a:prstGeom prst="rect">
            <a:avLst/>
          </a:prstGeom>
          <a:noFill/>
        </p:spPr>
      </p:pic>
      <p:pic>
        <p:nvPicPr>
          <p:cNvPr id="9219" name="Picture 3" descr="C:\Users\user\Desktop\γελιογραφίες 28ης\Απορίες (zip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885142"/>
            <a:ext cx="3983392" cy="564020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caricature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624736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caricature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7848872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caricature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776864" cy="612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caricature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20880" cy="62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user\Desktop\γελιογραφίες 28ης\Αυτοκρατορικός Μανδύας του Μουσολίν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11479"/>
            <a:ext cx="8136904" cy="610267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C:\Users\user\Desktop\γελιογραφίες 28ης\Γκράτσι, τελευταία νέα zi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5184576" cy="648072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C:\Users\user\Desktop\γελιογραφίες 28ης\Μουσολίνι στην Αλβανία και στην Ελλάδα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548" y="493478"/>
            <a:ext cx="8040892" cy="603066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2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user\Desktop\γελιογραφίες 28ης\8 εκατομύρια λόγχες zi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600400" cy="5684842"/>
          </a:xfrm>
          <a:prstGeom prst="rect">
            <a:avLst/>
          </a:prstGeom>
          <a:noFill/>
        </p:spPr>
      </p:pic>
      <p:pic>
        <p:nvPicPr>
          <p:cNvPr id="1027" name="Picture 3" descr="C:\Users\user\Desktop\γελιογραφίες 28ης\ελληνικά στούκας z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299" y="476672"/>
            <a:ext cx="4309173" cy="57138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C:\Users\user\Desktop\γελιογραφίες 28ης\Άστρο λαμπρό τους οδηγεί (zip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992888" cy="2872444"/>
          </a:xfrm>
          <a:prstGeom prst="rect">
            <a:avLst/>
          </a:prstGeom>
          <a:noFill/>
        </p:spPr>
      </p:pic>
      <p:pic>
        <p:nvPicPr>
          <p:cNvPr id="2052" name="Picture 4" descr="C:\Users\user\Desktop\γελιογραφίες 28ης\Ιταλικά Στούκας zi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284984"/>
            <a:ext cx="2492856" cy="332380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3" descr="C:\Users\user\Desktop\γελιογραφίες 28ης\ακλόνητοι ιταλοί zi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23251"/>
            <a:ext cx="7560840" cy="593053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C:\Users\user\Desktop\γελιογραφίες 28ης\Ελληνική λόγχη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773694" cy="561662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C:\Users\user\Desktop\γελιογραφίες 28ης\ελληνικό αεροπλάνο (zip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7920880" cy="618998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C:\Users\user\Desktop\γελιογραφίες 28ης\ελληνικοί βράχο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74694"/>
            <a:ext cx="7919284" cy="593946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user\Desktop\γελιογραφίες 28ης\Άρμα της Νίκη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7920880" cy="594066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</TotalTime>
  <Words>5</Words>
  <Application>Microsoft Office PowerPoint</Application>
  <PresentationFormat>Προβολή στην οθόνη (4:3)</PresentationFormat>
  <Paragraphs>1</Paragraphs>
  <Slides>21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Ροή</vt:lpstr>
      <vt:lpstr>ΜΕ ΤΗΝ ΠΕΝΑ ΤΟΥ ΓΕΛΟΙΟΓΡΑΦΟΥ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 ΤΗΝ ΠΕΝΑ ΤΟΥ ΓΕΛΟΙΟΓΡΑΦΟΥ</dc:title>
  <dc:creator>user</dc:creator>
  <cp:lastModifiedBy>user</cp:lastModifiedBy>
  <cp:revision>10</cp:revision>
  <dcterms:created xsi:type="dcterms:W3CDTF">2012-10-07T13:42:02Z</dcterms:created>
  <dcterms:modified xsi:type="dcterms:W3CDTF">2014-10-04T18:49:10Z</dcterms:modified>
</cp:coreProperties>
</file>