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9D61-D5B0-43A7-8B2B-BDE3CAAC7C7D}" type="datetimeFigureOut">
              <a:rPr lang="el-GR" smtClean="0"/>
              <a:t>6/12/2016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F01-5F23-464F-942A-CEBCBBFAEB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176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9D61-D5B0-43A7-8B2B-BDE3CAAC7C7D}" type="datetimeFigureOut">
              <a:rPr lang="el-GR" smtClean="0"/>
              <a:t>6/12/2016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F01-5F23-464F-942A-CEBCBBFAEB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762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9D61-D5B0-43A7-8B2B-BDE3CAAC7C7D}" type="datetimeFigureOut">
              <a:rPr lang="el-GR" smtClean="0"/>
              <a:t>6/12/2016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F01-5F23-464F-942A-CEBCBBFAEB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7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9D61-D5B0-43A7-8B2B-BDE3CAAC7C7D}" type="datetimeFigureOut">
              <a:rPr lang="el-GR" smtClean="0"/>
              <a:t>6/12/2016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F01-5F23-464F-942A-CEBCBBFAEB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109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9D61-D5B0-43A7-8B2B-BDE3CAAC7C7D}" type="datetimeFigureOut">
              <a:rPr lang="el-GR" smtClean="0"/>
              <a:t>6/12/2016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F01-5F23-464F-942A-CEBCBBFAEB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926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9D61-D5B0-43A7-8B2B-BDE3CAAC7C7D}" type="datetimeFigureOut">
              <a:rPr lang="el-GR" smtClean="0"/>
              <a:t>6/12/2016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F01-5F23-464F-942A-CEBCBBFAEB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302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9D61-D5B0-43A7-8B2B-BDE3CAAC7C7D}" type="datetimeFigureOut">
              <a:rPr lang="el-GR" smtClean="0"/>
              <a:t>6/12/2016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F01-5F23-464F-942A-CEBCBBFAEB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199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9D61-D5B0-43A7-8B2B-BDE3CAAC7C7D}" type="datetimeFigureOut">
              <a:rPr lang="el-GR" smtClean="0"/>
              <a:t>6/12/2016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F01-5F23-464F-942A-CEBCBBFAEB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822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9D61-D5B0-43A7-8B2B-BDE3CAAC7C7D}" type="datetimeFigureOut">
              <a:rPr lang="el-GR" smtClean="0"/>
              <a:t>6/12/2016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F01-5F23-464F-942A-CEBCBBFAEB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113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9D61-D5B0-43A7-8B2B-BDE3CAAC7C7D}" type="datetimeFigureOut">
              <a:rPr lang="el-GR" smtClean="0"/>
              <a:t>6/12/2016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F01-5F23-464F-942A-CEBCBBFAEB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18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9D61-D5B0-43A7-8B2B-BDE3CAAC7C7D}" type="datetimeFigureOut">
              <a:rPr lang="el-GR" smtClean="0"/>
              <a:t>6/12/2016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F01-5F23-464F-942A-CEBCBBFAEB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421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C9D61-D5B0-43A7-8B2B-BDE3CAAC7C7D}" type="datetimeFigureOut">
              <a:rPr lang="el-GR" smtClean="0"/>
              <a:t>6/12/2016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5DF01-5F23-464F-942A-CEBCBBFAEB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313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838237"/>
              </p:ext>
            </p:extLst>
          </p:nvPr>
        </p:nvGraphicFramePr>
        <p:xfrm>
          <a:off x="-10408" y="-1"/>
          <a:ext cx="9262928" cy="6865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Παρουσίαση" r:id="rId3" imgW="2936721" imgH="2203836" progId="PowerPoint.Show.12">
                  <p:embed/>
                </p:oleObj>
              </mc:Choice>
              <mc:Fallback>
                <p:oleObj name="Παρουσίαση" r:id="rId3" imgW="2936721" imgH="2203836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0408" y="-1"/>
                        <a:ext cx="9262928" cy="6865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137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3" baseType="lpstr">
      <vt:lpstr>Θέμα του Office</vt:lpstr>
      <vt:lpstr>Microsoft PowerPoint Presentation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3</cp:revision>
  <dcterms:created xsi:type="dcterms:W3CDTF">2016-12-06T19:25:09Z</dcterms:created>
  <dcterms:modified xsi:type="dcterms:W3CDTF">2016-12-06T21:02:27Z</dcterms:modified>
</cp:coreProperties>
</file>