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57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0D8B-397E-4FAB-B295-AF6A339BC21A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4445-EE3D-4F6A-BD37-057713C350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0D8B-397E-4FAB-B295-AF6A339BC21A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4445-EE3D-4F6A-BD37-057713C350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0D8B-397E-4FAB-B295-AF6A339BC21A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4445-EE3D-4F6A-BD37-057713C350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0D8B-397E-4FAB-B295-AF6A339BC21A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4445-EE3D-4F6A-BD37-057713C350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0D8B-397E-4FAB-B295-AF6A339BC21A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4445-EE3D-4F6A-BD37-057713C350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0D8B-397E-4FAB-B295-AF6A339BC21A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4445-EE3D-4F6A-BD37-057713C350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0D8B-397E-4FAB-B295-AF6A339BC21A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4445-EE3D-4F6A-BD37-057713C350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0D8B-397E-4FAB-B295-AF6A339BC21A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4445-EE3D-4F6A-BD37-057713C350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0D8B-397E-4FAB-B295-AF6A339BC21A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4445-EE3D-4F6A-BD37-057713C350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0D8B-397E-4FAB-B295-AF6A339BC21A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4445-EE3D-4F6A-BD37-057713C350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0D8B-397E-4FAB-B295-AF6A339BC21A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4445-EE3D-4F6A-BD37-057713C350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A0D8B-397E-4FAB-B295-AF6A339BC21A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14445-EE3D-4F6A-BD37-057713C350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Social distancing and teens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81000" y="3276600"/>
            <a:ext cx="5715000" cy="2362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a generation of teenagers and </a:t>
            </a:r>
            <a:r>
              <a:rPr lang="en-US" b="1" dirty="0" err="1">
                <a:solidFill>
                  <a:srgbClr val="FF0000"/>
                </a:solidFill>
              </a:rPr>
              <a:t>tweens</a:t>
            </a:r>
            <a:r>
              <a:rPr lang="en-US" b="1" dirty="0">
                <a:solidFill>
                  <a:srgbClr val="FF0000"/>
                </a:solidFill>
              </a:rPr>
              <a:t> used to socializing through their </a:t>
            </a:r>
            <a:r>
              <a:rPr lang="en-US" b="1" dirty="0" err="1">
                <a:solidFill>
                  <a:srgbClr val="FF0000"/>
                </a:solidFill>
              </a:rPr>
              <a:t>iPhones</a:t>
            </a:r>
            <a:r>
              <a:rPr lang="en-US" b="1" dirty="0">
                <a:solidFill>
                  <a:srgbClr val="FF0000"/>
                </a:solidFill>
              </a:rPr>
              <a:t> and </a:t>
            </a:r>
            <a:r>
              <a:rPr lang="en-US" b="1" dirty="0" err="1">
                <a:solidFill>
                  <a:srgbClr val="FF0000"/>
                </a:solidFill>
              </a:rPr>
              <a:t>iPads</a:t>
            </a:r>
            <a:r>
              <a:rPr lang="en-US" b="1" dirty="0">
                <a:solidFill>
                  <a:srgbClr val="FF0000"/>
                </a:solidFill>
              </a:rPr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apps, </a:t>
            </a:r>
            <a:r>
              <a:rPr lang="en-US" b="1" dirty="0">
                <a:solidFill>
                  <a:srgbClr val="FF0000"/>
                </a:solidFill>
              </a:rPr>
              <a:t>staying connected through social distancing </a:t>
            </a:r>
            <a:r>
              <a:rPr lang="en-US" b="1" dirty="0" smtClean="0">
                <a:solidFill>
                  <a:srgbClr val="FF0000"/>
                </a:solidFill>
              </a:rPr>
              <a:t>may </a:t>
            </a:r>
            <a:r>
              <a:rPr lang="en-US" b="1" dirty="0">
                <a:solidFill>
                  <a:srgbClr val="FF0000"/>
                </a:solidFill>
              </a:rPr>
              <a:t>prove easier than for the rest </a:t>
            </a:r>
            <a:r>
              <a:rPr lang="en-US" b="1" dirty="0" smtClean="0">
                <a:solidFill>
                  <a:srgbClr val="FF0000"/>
                </a:solidFill>
              </a:rPr>
              <a:t>of </a:t>
            </a:r>
            <a:r>
              <a:rPr lang="en-US" b="1" dirty="0">
                <a:solidFill>
                  <a:srgbClr val="FF0000"/>
                </a:solidFill>
              </a:rPr>
              <a:t>us.</a:t>
            </a:r>
          </a:p>
        </p:txBody>
      </p:sp>
      <p:sp>
        <p:nvSpPr>
          <p:cNvPr id="21506" name="AutoShape 2" descr="Self-Quarantine? Isolation? Social Distancing? What They Mean An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AutoShape 4" descr="Self-Quarantine? Isolation? Social Distancing? What They Mean An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10" name="Picture 6" descr="Self-Quarantine? Isolation? Social Distancing? What They Mean And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28600"/>
            <a:ext cx="2588745" cy="1942248"/>
          </a:xfrm>
          <a:prstGeom prst="rect">
            <a:avLst/>
          </a:prstGeom>
          <a:noFill/>
        </p:spPr>
      </p:pic>
      <p:pic>
        <p:nvPicPr>
          <p:cNvPr id="21512" name="Picture 8" descr="Coronavirus: What is social-distancing, self-isolation, quarantine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28600"/>
            <a:ext cx="2590800" cy="1943100"/>
          </a:xfrm>
          <a:prstGeom prst="rect">
            <a:avLst/>
          </a:prstGeom>
          <a:noFill/>
        </p:spPr>
      </p:pic>
      <p:pic>
        <p:nvPicPr>
          <p:cNvPr id="21514" name="Picture 10" descr="Official Mona Lisa 2020 Quarantine Isolation Social Distancing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2819400"/>
            <a:ext cx="1981200" cy="1752600"/>
          </a:xfrm>
          <a:prstGeom prst="rect">
            <a:avLst/>
          </a:prstGeom>
          <a:noFill/>
        </p:spPr>
      </p:pic>
      <p:pic>
        <p:nvPicPr>
          <p:cNvPr id="21516" name="Picture 12" descr="Tell Us About Quarantine Lif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5181600"/>
            <a:ext cx="37338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Quaranteenagers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419600" y="1600200"/>
            <a:ext cx="4267200" cy="45259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Narrow" pitchFamily="34" charset="0"/>
              </a:rPr>
              <a:t>Being a teenager is difficult no matter what, and the </a:t>
            </a:r>
            <a:r>
              <a:rPr lang="en-US" sz="2400" dirty="0" err="1">
                <a:solidFill>
                  <a:schemeClr val="bg1"/>
                </a:solidFill>
                <a:latin typeface="Arial Narrow" pitchFamily="34" charset="0"/>
              </a:rPr>
              <a:t>coronavirus</a:t>
            </a:r>
            <a:r>
              <a:rPr lang="en-US" sz="2400" dirty="0">
                <a:solidFill>
                  <a:schemeClr val="bg1"/>
                </a:solidFill>
                <a:latin typeface="Arial Narrow" pitchFamily="34" charset="0"/>
              </a:rPr>
              <a:t> disease (COVID-19) is making it even harder. With school closures and cancelled events, many teens are missing out on some of the biggest moments of their young lives — as well as everyday moments like chatting with friends and participating in class.</a:t>
            </a:r>
          </a:p>
        </p:txBody>
      </p:sp>
      <p:sp>
        <p:nvSpPr>
          <p:cNvPr id="15362" name="AutoShape 2" descr="Quaranteenagers: Strategies for Parenting in Close Quarters - Th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Quaranteenagers: Strategies for Parenting in Close Quarters - Th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6" name="Picture 6" descr="STARTING FIVE | Medium Ha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267200"/>
            <a:ext cx="2133600" cy="2133600"/>
          </a:xfrm>
          <a:prstGeom prst="rect">
            <a:avLst/>
          </a:prstGeom>
          <a:noFill/>
        </p:spPr>
      </p:pic>
      <p:pic>
        <p:nvPicPr>
          <p:cNvPr id="15368" name="Picture 8" descr="36 Indoor Activities For Teens During a Quarant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2080978" cy="1387996"/>
          </a:xfrm>
          <a:prstGeom prst="rect">
            <a:avLst/>
          </a:prstGeom>
          <a:noFill/>
        </p:spPr>
      </p:pic>
      <p:pic>
        <p:nvPicPr>
          <p:cNvPr id="15370" name="Picture 10" descr="Dr. Adam Price: How to Cope with Quarantine with Tee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057400"/>
            <a:ext cx="3818364" cy="1816667"/>
          </a:xfrm>
          <a:prstGeom prst="rect">
            <a:avLst/>
          </a:prstGeom>
          <a:noFill/>
        </p:spPr>
      </p:pic>
      <p:pic>
        <p:nvPicPr>
          <p:cNvPr id="15372" name="Picture 12" descr="How New Yorkers are mating and dating during coronaviru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1" y="4343400"/>
            <a:ext cx="1981199" cy="2103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Moulding</a:t>
            </a:r>
            <a:r>
              <a:rPr lang="en-US" dirty="0" smtClean="0">
                <a:solidFill>
                  <a:schemeClr val="bg1"/>
                </a:solidFill>
              </a:rPr>
              <a:t> our identity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Feeling socially connected and supported and able to express yourself is so </a:t>
            </a:r>
            <a:r>
              <a:rPr lang="en-US" sz="2800" dirty="0" smtClean="0">
                <a:solidFill>
                  <a:schemeClr val="bg1"/>
                </a:solidFill>
              </a:rPr>
              <a:t>important </a:t>
            </a:r>
            <a:r>
              <a:rPr lang="en-US" sz="2800" dirty="0">
                <a:solidFill>
                  <a:schemeClr val="bg1"/>
                </a:solidFill>
              </a:rPr>
              <a:t>for </a:t>
            </a:r>
            <a:r>
              <a:rPr lang="en-US" sz="2800" dirty="0" smtClean="0">
                <a:solidFill>
                  <a:schemeClr val="bg1"/>
                </a:solidFill>
              </a:rPr>
              <a:t>teenagers. Part </a:t>
            </a:r>
            <a:r>
              <a:rPr lang="en-US" sz="2800" dirty="0">
                <a:solidFill>
                  <a:schemeClr val="bg1"/>
                </a:solidFill>
              </a:rPr>
              <a:t>of adolescence is defining your own identity, and for children that happens more in your peer group and </a:t>
            </a:r>
            <a:r>
              <a:rPr lang="en-US" sz="2800" dirty="0" smtClean="0">
                <a:solidFill>
                  <a:schemeClr val="bg1"/>
                </a:solidFill>
              </a:rPr>
              <a:t>social </a:t>
            </a:r>
            <a:r>
              <a:rPr lang="en-US" sz="2800" dirty="0">
                <a:solidFill>
                  <a:schemeClr val="bg1"/>
                </a:solidFill>
              </a:rPr>
              <a:t>conversations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410" name="AutoShape 2" descr="The Positive Effects Of Social Media On Teenagers – Family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2" name="Picture 4" descr="Adolescent Identity Development: What to Expect in Tee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371600"/>
            <a:ext cx="3426416" cy="1066800"/>
          </a:xfrm>
          <a:prstGeom prst="rect">
            <a:avLst/>
          </a:prstGeom>
          <a:noFill/>
        </p:spPr>
      </p:pic>
      <p:pic>
        <p:nvPicPr>
          <p:cNvPr id="17414" name="Picture 6" descr="How our teenage years shape our personalities - BBC Fu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667000"/>
            <a:ext cx="2819400" cy="1585913"/>
          </a:xfrm>
          <a:prstGeom prst="rect">
            <a:avLst/>
          </a:prstGeom>
          <a:noFill/>
        </p:spPr>
      </p:pic>
      <p:pic>
        <p:nvPicPr>
          <p:cNvPr id="17416" name="Picture 8" descr="Why don't parents understand their teenager's problems? - Quo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419600"/>
            <a:ext cx="2851550" cy="2141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Social media : a blessing in disguise?</a:t>
            </a:r>
            <a:endParaRPr lang="en-US" sz="32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43000"/>
            <a:ext cx="5486400" cy="53340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One </a:t>
            </a:r>
            <a:r>
              <a:rPr lang="en-US" b="1" dirty="0"/>
              <a:t>good thing about the ubiquity of social media for teens is that there is already a mechanism in place that teens can use to stay connected with peers while social distancing. Online contact can be helpful, especially if </a:t>
            </a:r>
            <a:r>
              <a:rPr lang="en-US" b="1" dirty="0" smtClean="0"/>
              <a:t>teens </a:t>
            </a:r>
            <a:r>
              <a:rPr lang="en-US" b="1" dirty="0"/>
              <a:t>can </a:t>
            </a:r>
            <a:r>
              <a:rPr lang="en-US" b="1" dirty="0" err="1"/>
              <a:t>videochat</a:t>
            </a:r>
            <a:r>
              <a:rPr lang="en-US" b="1" dirty="0"/>
              <a:t> with their friends or co-play mobile games </a:t>
            </a:r>
            <a:r>
              <a:rPr lang="en-US" b="1" dirty="0" smtClean="0"/>
              <a:t>with them.</a:t>
            </a:r>
          </a:p>
          <a:p>
            <a:r>
              <a:rPr lang="en-US" b="1" dirty="0" smtClean="0"/>
              <a:t>This situation may make parents feel differently about social media than we did in the past, when we cast a jaundiced eye on it</a:t>
            </a:r>
            <a:endParaRPr lang="en-US" b="1" dirty="0"/>
          </a:p>
        </p:txBody>
      </p:sp>
      <p:pic>
        <p:nvPicPr>
          <p:cNvPr id="19458" name="Picture 2" descr="Social Media and Teen Depression: The Two Go Hand-In-Hand - Real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990600"/>
            <a:ext cx="2857500" cy="1905000"/>
          </a:xfrm>
          <a:prstGeom prst="rect">
            <a:avLst/>
          </a:prstGeom>
          <a:noFill/>
        </p:spPr>
      </p:pic>
      <p:pic>
        <p:nvPicPr>
          <p:cNvPr id="19460" name="Picture 4" descr="Social Media Linked to Underage Drinking - ProCon.or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200400"/>
            <a:ext cx="2675466" cy="1524000"/>
          </a:xfrm>
          <a:prstGeom prst="rect">
            <a:avLst/>
          </a:prstGeom>
          <a:noFill/>
        </p:spPr>
      </p:pic>
      <p:pic>
        <p:nvPicPr>
          <p:cNvPr id="19462" name="Picture 6" descr="How Using Social Media Affects Teenagers – Jennelyn Gallego Menos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5105400"/>
            <a:ext cx="2247900" cy="1402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  <a:solidFill>
            <a:srgbClr val="FFC000"/>
          </a:solidFill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Surviving the social closure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  <a:solidFill>
            <a:srgbClr val="FFC000"/>
          </a:solidFill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Create distractions</a:t>
            </a:r>
          </a:p>
          <a:p>
            <a:r>
              <a:rPr lang="en-US" dirty="0" smtClean="0"/>
              <a:t>What </a:t>
            </a:r>
            <a:r>
              <a:rPr lang="en-US" dirty="0"/>
              <a:t>psychologists know is that when we are under chronically difficult conditions, it’s very helpful to divide the problem into two categories: things I can do something about, and then things I can do nothing </a:t>
            </a:r>
            <a:r>
              <a:rPr lang="en-US" dirty="0" smtClean="0"/>
              <a:t>about.</a:t>
            </a:r>
            <a:endParaRPr lang="en-US" dirty="0"/>
          </a:p>
          <a:p>
            <a:r>
              <a:rPr lang="en-US" dirty="0"/>
              <a:t>There is a lot that falls under that second category right now, and that’s okay, but one thing that helps us to deal with that is creating distractions for ourselves. </a:t>
            </a:r>
            <a:r>
              <a:rPr lang="en-US" dirty="0" smtClean="0"/>
              <a:t>A good idea might be </a:t>
            </a:r>
            <a:r>
              <a:rPr lang="en-US" dirty="0"/>
              <a:t>doing homework, watching a </a:t>
            </a:r>
            <a:r>
              <a:rPr lang="en-US" dirty="0" err="1"/>
              <a:t>favourite</a:t>
            </a:r>
            <a:r>
              <a:rPr lang="en-US" dirty="0"/>
              <a:t> movie or getting in bed with a novel as ways to seek relief and find balance in the </a:t>
            </a:r>
            <a:r>
              <a:rPr lang="en-US" dirty="0" smtClean="0"/>
              <a:t>day-to-day life.</a:t>
            </a:r>
            <a:endParaRPr lang="en-US" dirty="0"/>
          </a:p>
          <a:p>
            <a:pPr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14338" name="Picture 2" descr="Women's lives 'at risk' as refuges for black and minority ethnic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676400"/>
            <a:ext cx="2286000" cy="1608229"/>
          </a:xfrm>
          <a:prstGeom prst="rect">
            <a:avLst/>
          </a:prstGeom>
          <a:noFill/>
        </p:spPr>
      </p:pic>
      <p:pic>
        <p:nvPicPr>
          <p:cNvPr id="14340" name="Picture 4" descr="How to Approach School Closures During COVID-19 | Psychology Tod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429000"/>
            <a:ext cx="1905000" cy="1905000"/>
          </a:xfrm>
          <a:prstGeom prst="rect">
            <a:avLst/>
          </a:prstGeom>
          <a:noFill/>
        </p:spPr>
      </p:pic>
      <p:sp>
        <p:nvSpPr>
          <p:cNvPr id="14342" name="AutoShape 6" descr="How to Survive Social Distancing When Your Life is Built Aroun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4" name="AutoShape 8" descr="How to Survive Social Distancing When Your Life is Built Aroun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6" name="Picture 10" descr="Screens and teens: survival tips for parents on the technology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5410200"/>
            <a:ext cx="2180694" cy="1286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Find new ways to connect with your friends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/>
          <a:lstStyle/>
          <a:p>
            <a:r>
              <a:rPr lang="en-US" dirty="0"/>
              <a:t>If you want to spend time with friends while you’re practicing social distancing, social media is a great way to connect. </a:t>
            </a:r>
            <a:endParaRPr lang="en-US" dirty="0" smtClean="0"/>
          </a:p>
          <a:p>
            <a:r>
              <a:rPr lang="en-US" dirty="0" smtClean="0"/>
              <a:t>However, it’s </a:t>
            </a:r>
            <a:r>
              <a:rPr lang="en-US" dirty="0"/>
              <a:t>not going to be a good idea to have unfettered access to screens </a:t>
            </a:r>
            <a:r>
              <a:rPr lang="en-US" dirty="0" smtClean="0"/>
              <a:t>or </a:t>
            </a:r>
            <a:r>
              <a:rPr lang="en-US" dirty="0"/>
              <a:t>social media. That’s not healthy, that’s not smart, it may amplify your </a:t>
            </a:r>
            <a:r>
              <a:rPr lang="en-US" dirty="0" smtClean="0"/>
              <a:t>anxiety.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Focus on you 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3067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bg1"/>
                </a:solidFill>
              </a:rPr>
              <a:t>Have you been wanting to learn how to do something new, start a new book or spend time practicing a musical instrument? Now is the time to do that. Focusing on yourself and finding ways to use your new-found time is a productive way to look after your mental </a:t>
            </a:r>
            <a:r>
              <a:rPr lang="en-US" dirty="0" smtClean="0">
                <a:solidFill>
                  <a:schemeClr val="bg1"/>
                </a:solidFill>
              </a:rPr>
              <a:t>health.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290" name="Picture 2" descr="What you focus on grows. | Slickwor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04800"/>
            <a:ext cx="1676400" cy="2667000"/>
          </a:xfrm>
          <a:prstGeom prst="rect">
            <a:avLst/>
          </a:prstGeom>
          <a:noFill/>
        </p:spPr>
      </p:pic>
      <p:pic>
        <p:nvPicPr>
          <p:cNvPr id="12292" name="Picture 4" descr="Things you should focus 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3170093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Feel your feelings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43000"/>
            <a:ext cx="4343400" cy="4983163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Missing out on events with friends, hobbies, or sports matches is incredibly disappointing. </a:t>
            </a:r>
            <a:r>
              <a:rPr lang="en-US" sz="2800" dirty="0" smtClean="0"/>
              <a:t>These </a:t>
            </a:r>
            <a:r>
              <a:rPr lang="en-US" sz="2800" dirty="0"/>
              <a:t>are large-scale losses. They’re really upsetting and rightly so to </a:t>
            </a:r>
            <a:r>
              <a:rPr lang="en-US" sz="2800" dirty="0" smtClean="0"/>
              <a:t>teenagers. </a:t>
            </a:r>
            <a:r>
              <a:rPr lang="en-US" sz="2800" dirty="0"/>
              <a:t>The best way to deal with this disappointment? Let yourself feel it. </a:t>
            </a:r>
            <a:r>
              <a:rPr lang="en-US" sz="2800" dirty="0" smtClean="0"/>
              <a:t>When </a:t>
            </a:r>
            <a:r>
              <a:rPr lang="en-US" sz="2800" dirty="0"/>
              <a:t>it comes to having a painful feeling, the only way out is through. Go ahead and be sad, and if you can let yourself be sad, you’ll start to feel better faster.</a:t>
            </a:r>
          </a:p>
        </p:txBody>
      </p:sp>
      <p:pic>
        <p:nvPicPr>
          <p:cNvPr id="11266" name="Picture 2" descr="Feel Your Feelings — Untap Your Spark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990600"/>
            <a:ext cx="2286000" cy="2286000"/>
          </a:xfrm>
          <a:prstGeom prst="rect">
            <a:avLst/>
          </a:prstGeom>
          <a:noFill/>
        </p:spPr>
      </p:pic>
      <p:pic>
        <p:nvPicPr>
          <p:cNvPr id="11268" name="Picture 4" descr="The empath's guide: Why feeling your feelings is a good thing? And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1066800"/>
            <a:ext cx="1626338" cy="2438400"/>
          </a:xfrm>
          <a:prstGeom prst="rect">
            <a:avLst/>
          </a:prstGeom>
          <a:noFill/>
        </p:spPr>
      </p:pic>
      <p:pic>
        <p:nvPicPr>
          <p:cNvPr id="11270" name="Picture 6" descr="Approach your negative emotions differently if you want to he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810000"/>
            <a:ext cx="28956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456</Words>
  <Application>Microsoft Office PowerPoint</Application>
  <PresentationFormat>Προβολή στην οθόνη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Θέμα του Office</vt:lpstr>
      <vt:lpstr>Social distancing and teens </vt:lpstr>
      <vt:lpstr>Quaranteenagers </vt:lpstr>
      <vt:lpstr>Moulding our identity</vt:lpstr>
      <vt:lpstr>Social media : a blessing in disguise?</vt:lpstr>
      <vt:lpstr>Surviving the social closure</vt:lpstr>
      <vt:lpstr>Find new ways to connect with your friends </vt:lpstr>
      <vt:lpstr>Focus on you  </vt:lpstr>
      <vt:lpstr>Feel your feelings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distancing and teens </dc:title>
  <dc:creator>filareti piperopoulou</dc:creator>
  <cp:lastModifiedBy>filareti piperopoulou</cp:lastModifiedBy>
  <cp:revision>23</cp:revision>
  <dcterms:created xsi:type="dcterms:W3CDTF">2020-03-28T16:13:26Z</dcterms:created>
  <dcterms:modified xsi:type="dcterms:W3CDTF">2020-03-28T18:49:42Z</dcterms:modified>
</cp:coreProperties>
</file>