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64" r:id="rId6"/>
    <p:sldId id="265" r:id="rId7"/>
    <p:sldId id="266" r:id="rId8"/>
    <p:sldId id="259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0B566-DBE4-4606-A263-75C61D12487C}" type="datetimeFigureOut">
              <a:rPr lang="el-GR" smtClean="0"/>
              <a:t>10/2/2013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AF79-1DEF-4320-AF4E-8C8C2CB5E262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0B566-DBE4-4606-A263-75C61D12487C}" type="datetimeFigureOut">
              <a:rPr lang="el-GR" smtClean="0"/>
              <a:t>10/2/2013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AF79-1DEF-4320-AF4E-8C8C2CB5E262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0B566-DBE4-4606-A263-75C61D12487C}" type="datetimeFigureOut">
              <a:rPr lang="el-GR" smtClean="0"/>
              <a:t>10/2/2013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AF79-1DEF-4320-AF4E-8C8C2CB5E262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0B566-DBE4-4606-A263-75C61D12487C}" type="datetimeFigureOut">
              <a:rPr lang="el-GR" smtClean="0"/>
              <a:t>10/2/2013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AF79-1DEF-4320-AF4E-8C8C2CB5E262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0B566-DBE4-4606-A263-75C61D12487C}" type="datetimeFigureOut">
              <a:rPr lang="el-GR" smtClean="0"/>
              <a:t>10/2/2013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AF79-1DEF-4320-AF4E-8C8C2CB5E262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0B566-DBE4-4606-A263-75C61D12487C}" type="datetimeFigureOut">
              <a:rPr lang="el-GR" smtClean="0"/>
              <a:t>10/2/2013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AF79-1DEF-4320-AF4E-8C8C2CB5E262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0B566-DBE4-4606-A263-75C61D12487C}" type="datetimeFigureOut">
              <a:rPr lang="el-GR" smtClean="0"/>
              <a:t>10/2/2013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AF79-1DEF-4320-AF4E-8C8C2CB5E262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0B566-DBE4-4606-A263-75C61D12487C}" type="datetimeFigureOut">
              <a:rPr lang="el-GR" smtClean="0"/>
              <a:t>10/2/2013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AF79-1DEF-4320-AF4E-8C8C2CB5E262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0B566-DBE4-4606-A263-75C61D12487C}" type="datetimeFigureOut">
              <a:rPr lang="el-GR" smtClean="0"/>
              <a:t>10/2/2013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AF79-1DEF-4320-AF4E-8C8C2CB5E262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0B566-DBE4-4606-A263-75C61D12487C}" type="datetimeFigureOut">
              <a:rPr lang="el-GR" smtClean="0"/>
              <a:t>10/2/2013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AF79-1DEF-4320-AF4E-8C8C2CB5E262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0B566-DBE4-4606-A263-75C61D12487C}" type="datetimeFigureOut">
              <a:rPr lang="el-GR" smtClean="0"/>
              <a:t>10/2/2013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AF79-1DEF-4320-AF4E-8C8C2CB5E262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0B566-DBE4-4606-A263-75C61D12487C}" type="datetimeFigureOut">
              <a:rPr lang="el-GR" smtClean="0"/>
              <a:t>10/2/2013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FAF79-1DEF-4320-AF4E-8C8C2CB5E262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921;&#913;&#931;&#927;&#925;&#913;&#931;\Downloads\The%20High%20Price%20of%20Materialism.mp4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921;&#913;&#931;&#927;&#925;&#913;&#931;\Downloads\What%20if%20Money%20Didn't%20Matter-.mp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921;&#913;&#931;&#927;&#925;&#913;&#931;\Downloads\Marillion%20-%20Happiness%20is%20the%20road%20(HD%20-%20with%20Lyrics)%20(1).mp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921;&#913;&#931;&#927;&#925;&#913;&#931;\Downloads\Society%20~%20Eddie%20Vedder%20(with%20lyrics)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921;&#913;&#931;&#927;&#925;&#913;&#931;\Downloads\The%20Real%20Meaning%20of%20Life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Britannic Bold" pitchFamily="34" charset="0"/>
              </a:rPr>
              <a:t>The High Price Of Materialism</a:t>
            </a:r>
            <a:endParaRPr lang="el-GR" dirty="0">
              <a:solidFill>
                <a:schemeClr val="bg1"/>
              </a:solidFill>
            </a:endParaRPr>
          </a:p>
        </p:txBody>
      </p:sp>
      <p:pic>
        <p:nvPicPr>
          <p:cNvPr id="4" name="The High Price of Materialism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55576" y="1484784"/>
            <a:ext cx="7848872" cy="4320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Britannic Bold" pitchFamily="34" charset="0"/>
              </a:rPr>
              <a:t>What If Money Didn’t Matter?</a:t>
            </a:r>
            <a:endParaRPr lang="el-GR" dirty="0">
              <a:solidFill>
                <a:schemeClr val="bg1"/>
              </a:solidFill>
            </a:endParaRPr>
          </a:p>
        </p:txBody>
      </p:sp>
      <p:pic>
        <p:nvPicPr>
          <p:cNvPr id="4" name="What if Money Didn't Matter-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27584" y="1772816"/>
            <a:ext cx="7632848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50"/>
                </a:solidFill>
                <a:latin typeface="Britannic Bold" pitchFamily="34" charset="0"/>
              </a:rPr>
              <a:t>Marillion</a:t>
            </a:r>
            <a:r>
              <a:rPr lang="en-US" dirty="0" smtClean="0">
                <a:solidFill>
                  <a:srgbClr val="00B050"/>
                </a:solidFill>
                <a:latin typeface="Britannic Bold" pitchFamily="34" charset="0"/>
              </a:rPr>
              <a:t> </a:t>
            </a:r>
            <a:endParaRPr lang="el-GR" dirty="0">
              <a:solidFill>
                <a:srgbClr val="00B050"/>
              </a:solidFill>
            </a:endParaRPr>
          </a:p>
        </p:txBody>
      </p:sp>
      <p:pic>
        <p:nvPicPr>
          <p:cNvPr id="4" name="Marillion - Happiness is the road (HD - with Lyrics) 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1700808"/>
            <a:ext cx="6264696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152127"/>
          </a:xfrm>
        </p:spPr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How much is enough?</a:t>
            </a:r>
            <a:endParaRPr lang="el-GR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 dirty="0"/>
          </a:p>
        </p:txBody>
      </p:sp>
      <p:pic>
        <p:nvPicPr>
          <p:cNvPr id="5" name="4 - Εικόνα" descr="God-of-materialism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628800"/>
            <a:ext cx="3096344" cy="1656184"/>
          </a:xfrm>
          <a:prstGeom prst="rect">
            <a:avLst/>
          </a:prstGeom>
        </p:spPr>
      </p:pic>
      <p:pic>
        <p:nvPicPr>
          <p:cNvPr id="6" name="5 - Εικόνα" descr="images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1916832"/>
            <a:ext cx="2562225" cy="1790700"/>
          </a:xfrm>
          <a:prstGeom prst="rect">
            <a:avLst/>
          </a:prstGeom>
        </p:spPr>
      </p:pic>
      <p:pic>
        <p:nvPicPr>
          <p:cNvPr id="8" name="7 - Εικόνα" descr="images (13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91300" y="4437112"/>
            <a:ext cx="2552700" cy="1790700"/>
          </a:xfrm>
          <a:prstGeom prst="rect">
            <a:avLst/>
          </a:prstGeom>
        </p:spPr>
      </p:pic>
      <p:pic>
        <p:nvPicPr>
          <p:cNvPr id="10" name="9 - Εικόνα" descr="images (12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4869160"/>
            <a:ext cx="2552700" cy="1790700"/>
          </a:xfrm>
          <a:prstGeom prst="rect">
            <a:avLst/>
          </a:prstGeom>
        </p:spPr>
      </p:pic>
      <p:pic>
        <p:nvPicPr>
          <p:cNvPr id="12" name="11 - Εικόνα" descr="αρχείο λήψης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11760" y="2466974"/>
            <a:ext cx="4248471" cy="362632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Britannic Bold" pitchFamily="34" charset="0"/>
              </a:rPr>
              <a:t>Consumerism </a:t>
            </a:r>
            <a:endParaRPr lang="el-GR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Britannic Bold" pitchFamily="34" charset="0"/>
              </a:rPr>
              <a:t>We often want more than we have. More money, more gadgets, better furniture, a better house ,a better car, more clothes, more success.</a:t>
            </a:r>
          </a:p>
          <a:p>
            <a:r>
              <a:rPr lang="en-US" sz="2400" dirty="0" smtClean="0">
                <a:latin typeface="Britannic Bold" pitchFamily="34" charset="0"/>
              </a:rPr>
              <a:t>And what happens when we get more? We aren’t </a:t>
            </a:r>
            <a:r>
              <a:rPr lang="en-US" sz="2400" dirty="0" err="1" smtClean="0">
                <a:latin typeface="Britannic Bold" pitchFamily="34" charset="0"/>
              </a:rPr>
              <a:t>satisfied,because</a:t>
            </a:r>
            <a:r>
              <a:rPr lang="en-US" sz="2400" dirty="0" smtClean="0">
                <a:latin typeface="Britannic Bold" pitchFamily="34" charset="0"/>
              </a:rPr>
              <a:t> there are new ads for new </a:t>
            </a:r>
            <a:r>
              <a:rPr lang="en-US" sz="2400" dirty="0" err="1" smtClean="0">
                <a:latin typeface="Britannic Bold" pitchFamily="34" charset="0"/>
              </a:rPr>
              <a:t>iPods,for</a:t>
            </a:r>
            <a:r>
              <a:rPr lang="en-US" sz="2400" dirty="0" smtClean="0">
                <a:latin typeface="Britannic Bold" pitchFamily="34" charset="0"/>
              </a:rPr>
              <a:t> new laptops, for new </a:t>
            </a:r>
            <a:r>
              <a:rPr lang="en-US" sz="2400" dirty="0" err="1" smtClean="0">
                <a:latin typeface="Britannic Bold" pitchFamily="34" charset="0"/>
              </a:rPr>
              <a:t>iPhones</a:t>
            </a:r>
            <a:r>
              <a:rPr lang="en-US" sz="2400" dirty="0" smtClean="0">
                <a:latin typeface="Britannic Bold" pitchFamily="34" charset="0"/>
              </a:rPr>
              <a:t>, for new cars, for new clothes. We have to have </a:t>
            </a:r>
            <a:r>
              <a:rPr lang="en-US" sz="2400" i="1" dirty="0" smtClean="0">
                <a:latin typeface="Britannic Bold" pitchFamily="34" charset="0"/>
              </a:rPr>
              <a:t>those.</a:t>
            </a:r>
            <a:r>
              <a:rPr lang="en-US" sz="2400" dirty="0">
                <a:latin typeface="Britannic Bold" pitchFamily="34" charset="0"/>
              </a:rPr>
              <a:t> </a:t>
            </a:r>
            <a:r>
              <a:rPr lang="en-US" sz="2400" dirty="0" smtClean="0">
                <a:latin typeface="Britannic Bold" pitchFamily="34" charset="0"/>
              </a:rPr>
              <a:t>It is impossible to satisfy that hunger for more, because our culture is geared to wanting more. It’s CONSUMERISM and it’s the official religion of the industrialized world.</a:t>
            </a:r>
            <a:endParaRPr lang="el-GR" sz="2400" dirty="0"/>
          </a:p>
        </p:txBody>
      </p:sp>
      <p:pic>
        <p:nvPicPr>
          <p:cNvPr id="4" name="3 - Εικόνα" descr="images (1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5085184"/>
            <a:ext cx="1656184" cy="1772816"/>
          </a:xfrm>
          <a:prstGeom prst="rect">
            <a:avLst/>
          </a:prstGeom>
        </p:spPr>
      </p:pic>
      <p:pic>
        <p:nvPicPr>
          <p:cNvPr id="5" name="4 - Εικόνα" descr="materialis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373216"/>
            <a:ext cx="3264024" cy="1484784"/>
          </a:xfrm>
          <a:prstGeom prst="rect">
            <a:avLst/>
          </a:prstGeom>
        </p:spPr>
      </p:pic>
      <p:pic>
        <p:nvPicPr>
          <p:cNvPr id="6" name="5 - Εικόνα" descr="materialism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0"/>
            <a:ext cx="2569468" cy="1700807"/>
          </a:xfrm>
          <a:prstGeom prst="rect">
            <a:avLst/>
          </a:prstGeom>
        </p:spPr>
      </p:pic>
      <p:pic>
        <p:nvPicPr>
          <p:cNvPr id="7" name="6 - Εικόνα" descr="materialism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"/>
            <a:ext cx="2555776" cy="1628800"/>
          </a:xfrm>
          <a:prstGeom prst="rect">
            <a:avLst/>
          </a:prstGeom>
        </p:spPr>
      </p:pic>
      <p:pic>
        <p:nvPicPr>
          <p:cNvPr id="8" name="7 - Εικόνα" descr="ipad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39952" y="5373216"/>
            <a:ext cx="1944216" cy="148478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What does enough mean?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Britannic Bold" pitchFamily="34" charset="0"/>
                <a:ea typeface="Arial Unicode MS" pitchFamily="34" charset="-128"/>
                <a:cs typeface="Arial Unicode MS" pitchFamily="34" charset="-128"/>
              </a:rPr>
              <a:t>Enough </a:t>
            </a:r>
            <a:r>
              <a:rPr lang="en-US" sz="2400" dirty="0" smtClean="0">
                <a:latin typeface="Britannic Bold" pitchFamily="34" charset="0"/>
                <a:ea typeface="Arial Unicode MS" pitchFamily="34" charset="-128"/>
                <a:cs typeface="Arial Unicode MS" pitchFamily="34" charset="-128"/>
              </a:rPr>
              <a:t>doesn’t mean the just bare necessities of life. That would be food, water, shelter, and clothing. It could be a house with a bed, a table a chair, a place for food storage and preparation, a toilet, perhaps a shower. That’s not really enough.</a:t>
            </a:r>
          </a:p>
          <a:p>
            <a:r>
              <a:rPr lang="en-US" dirty="0" smtClean="0">
                <a:latin typeface="Britannic Bold" pitchFamily="34" charset="0"/>
                <a:ea typeface="Arial Unicode MS" pitchFamily="34" charset="-128"/>
                <a:cs typeface="Arial Unicode MS" pitchFamily="34" charset="-128"/>
              </a:rPr>
              <a:t>Enough </a:t>
            </a:r>
            <a:r>
              <a:rPr lang="en-US" sz="2400" dirty="0" smtClean="0">
                <a:latin typeface="Britannic Bold" pitchFamily="34" charset="0"/>
                <a:ea typeface="Arial Unicode MS" pitchFamily="34" charset="-128"/>
                <a:cs typeface="Arial Unicode MS" pitchFamily="34" charset="-128"/>
              </a:rPr>
              <a:t>means having enough to live, enough to be happy, and enough to thrive. Somebody who for example derives pleasure from writing and blogging would need a computer, a musician –an instrument, an athlete-a strong pair of running shoes etc.</a:t>
            </a:r>
          </a:p>
          <a:p>
            <a:r>
              <a:rPr lang="en-US" dirty="0" smtClean="0">
                <a:latin typeface="Britannic Bold" pitchFamily="34" charset="0"/>
                <a:ea typeface="Arial Unicode MS" pitchFamily="34" charset="-128"/>
                <a:cs typeface="Arial Unicode MS" pitchFamily="34" charset="-128"/>
              </a:rPr>
              <a:t>Enough </a:t>
            </a:r>
            <a:r>
              <a:rPr lang="en-US" sz="2800" dirty="0" smtClean="0">
                <a:latin typeface="Britannic Bold" pitchFamily="34" charset="0"/>
                <a:ea typeface="Arial Unicode MS" pitchFamily="34" charset="-128"/>
                <a:cs typeface="Arial Unicode MS" pitchFamily="34" charset="-128"/>
              </a:rPr>
              <a:t>would also mean food beyond just survival food. Food that makes us happy not excessive or food to gorge ourselves on.</a:t>
            </a:r>
          </a:p>
          <a:p>
            <a:r>
              <a:rPr lang="en-US" dirty="0" smtClean="0">
                <a:latin typeface="Britannic Bold" pitchFamily="34" charset="0"/>
                <a:ea typeface="Arial Unicode MS" pitchFamily="34" charset="-128"/>
                <a:cs typeface="Arial Unicode MS" pitchFamily="34" charset="-128"/>
              </a:rPr>
              <a:t>Enough </a:t>
            </a:r>
            <a:r>
              <a:rPr lang="en-US" sz="2800" dirty="0" smtClean="0">
                <a:latin typeface="Britannic Bold" pitchFamily="34" charset="0"/>
                <a:ea typeface="Arial Unicode MS" pitchFamily="34" charset="-128"/>
                <a:cs typeface="Arial Unicode MS" pitchFamily="34" charset="-128"/>
              </a:rPr>
              <a:t>may include cars , watching DVDs ,an iPod….</a:t>
            </a:r>
            <a:endParaRPr lang="el-GR" sz="35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pic>
        <p:nvPicPr>
          <p:cNvPr id="4" name="3 - Θέση περιεχομένου" descr="54_mai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915816" y="1600201"/>
            <a:ext cx="5904656" cy="1900808"/>
          </a:xfrm>
        </p:spPr>
      </p:pic>
      <p:pic>
        <p:nvPicPr>
          <p:cNvPr id="6" name="5 - Εικόνα" descr="159877855492190506_SKt7l1BQ_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373216"/>
            <a:ext cx="1763687" cy="1484784"/>
          </a:xfrm>
          <a:prstGeom prst="rect">
            <a:avLst/>
          </a:prstGeom>
        </p:spPr>
      </p:pic>
      <p:pic>
        <p:nvPicPr>
          <p:cNvPr id="7" name="6 - Εικόνα" descr="images (9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4048" y="3645024"/>
            <a:ext cx="3870176" cy="2720330"/>
          </a:xfrm>
          <a:prstGeom prst="rect">
            <a:avLst/>
          </a:prstGeom>
        </p:spPr>
      </p:pic>
      <p:pic>
        <p:nvPicPr>
          <p:cNvPr id="8" name="7 - Εικόνα" descr="il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1916832"/>
            <a:ext cx="2987824" cy="2238003"/>
          </a:xfrm>
          <a:prstGeom prst="rect">
            <a:avLst/>
          </a:prstGeom>
        </p:spPr>
      </p:pic>
      <p:pic>
        <p:nvPicPr>
          <p:cNvPr id="9" name="8 - Εικόνα" descr="images (8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63688" y="3933056"/>
            <a:ext cx="2709664" cy="2265040"/>
          </a:xfrm>
          <a:prstGeom prst="rect">
            <a:avLst/>
          </a:prstGeom>
        </p:spPr>
      </p:pic>
      <p:pic>
        <p:nvPicPr>
          <p:cNvPr id="10" name="9 - Εικόνα" descr="images (21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3528" y="0"/>
            <a:ext cx="3528392" cy="1412776"/>
          </a:xfrm>
          <a:prstGeom prst="rect">
            <a:avLst/>
          </a:prstGeom>
        </p:spPr>
      </p:pic>
      <p:pic>
        <p:nvPicPr>
          <p:cNvPr id="12" name="11 - Εικόνα" descr="best-life-quotes-sayings-real-meaning-things_large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355976" y="0"/>
            <a:ext cx="4464496" cy="16288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3 - Θέση περιεχομένου" descr="523197_450270978359624_824706598_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332656"/>
            <a:ext cx="7200800" cy="5760640"/>
          </a:xfrm>
        </p:spPr>
      </p:pic>
      <p:pic>
        <p:nvPicPr>
          <p:cNvPr id="5" name="4 - Εικόνα" descr="images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2564904"/>
            <a:ext cx="3028950" cy="1514475"/>
          </a:xfrm>
          <a:prstGeom prst="rect">
            <a:avLst/>
          </a:prstGeom>
        </p:spPr>
      </p:pic>
      <p:pic>
        <p:nvPicPr>
          <p:cNvPr id="7" name="6 - Εικόνα" descr="images (16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4695825"/>
            <a:ext cx="3888432" cy="2162175"/>
          </a:xfrm>
          <a:prstGeom prst="rect">
            <a:avLst/>
          </a:prstGeom>
        </p:spPr>
      </p:pic>
      <p:pic>
        <p:nvPicPr>
          <p:cNvPr id="10" name="9 - Εικόνα" descr="images (18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3768" y="5589240"/>
            <a:ext cx="2232248" cy="1268760"/>
          </a:xfrm>
          <a:prstGeom prst="rect">
            <a:avLst/>
          </a:prstGeom>
        </p:spPr>
      </p:pic>
      <p:pic>
        <p:nvPicPr>
          <p:cNvPr id="11" name="10 - Εικόνα" descr="images (19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8144" y="476672"/>
            <a:ext cx="2676525" cy="1714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Eddie </a:t>
            </a:r>
            <a:r>
              <a:rPr lang="en-US" dirty="0" err="1" smtClean="0">
                <a:solidFill>
                  <a:schemeClr val="bg1"/>
                </a:solidFill>
              </a:rPr>
              <a:t>Vedder</a:t>
            </a:r>
            <a:r>
              <a:rPr lang="en-US" dirty="0" smtClean="0">
                <a:solidFill>
                  <a:schemeClr val="bg1"/>
                </a:solidFill>
              </a:rPr>
              <a:t> Society</a:t>
            </a:r>
            <a:endParaRPr lang="el-GR" dirty="0">
              <a:solidFill>
                <a:schemeClr val="bg1"/>
              </a:solidFill>
            </a:endParaRPr>
          </a:p>
        </p:txBody>
      </p:sp>
      <p:pic>
        <p:nvPicPr>
          <p:cNvPr id="4" name="Society ~ Eddie Vedder (with lyrics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87624" y="1196752"/>
            <a:ext cx="7200800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Questions to ask yourself (???)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Britannic Bold" pitchFamily="34" charset="0"/>
              </a:rPr>
              <a:t>What are the main things that make you happy? (material- people-activities)</a:t>
            </a:r>
          </a:p>
          <a:p>
            <a:r>
              <a:rPr lang="en-US" dirty="0" smtClean="0">
                <a:latin typeface="Britannic Bold" pitchFamily="34" charset="0"/>
              </a:rPr>
              <a:t>What do you need to </a:t>
            </a:r>
            <a:r>
              <a:rPr lang="en-US" dirty="0" err="1" smtClean="0">
                <a:latin typeface="Britannic Bold" pitchFamily="34" charset="0"/>
              </a:rPr>
              <a:t>thrive?Be</a:t>
            </a:r>
            <a:r>
              <a:rPr lang="en-US" dirty="0" smtClean="0">
                <a:latin typeface="Britannic Bold" pitchFamily="34" charset="0"/>
              </a:rPr>
              <a:t> good at what you do and do what you love.</a:t>
            </a:r>
          </a:p>
          <a:p>
            <a:r>
              <a:rPr lang="en-US" dirty="0" smtClean="0">
                <a:latin typeface="Britannic Bold" pitchFamily="34" charset="0"/>
              </a:rPr>
              <a:t>What do you need to survive at a comfortable level?</a:t>
            </a:r>
          </a:p>
          <a:p>
            <a:r>
              <a:rPr lang="en-US" dirty="0" smtClean="0">
                <a:latin typeface="Britannic Bold" pitchFamily="34" charset="0"/>
              </a:rPr>
              <a:t>What do you have beyond those things needed for survival, comfort, happiness and thriving?</a:t>
            </a:r>
          </a:p>
          <a:p>
            <a:r>
              <a:rPr lang="en-US" dirty="0" smtClean="0">
                <a:latin typeface="Britannic Bold" pitchFamily="34" charset="0"/>
              </a:rPr>
              <a:t>What do you desire that goes beyond enough?</a:t>
            </a:r>
          </a:p>
          <a:p>
            <a:r>
              <a:rPr lang="en-US" dirty="0" smtClean="0">
                <a:latin typeface="Britannic Bold" pitchFamily="34" charset="0"/>
              </a:rPr>
              <a:t>If you didn’t want to have more than enough, could you work less?</a:t>
            </a:r>
          </a:p>
          <a:p>
            <a:r>
              <a:rPr lang="en-US" dirty="0" smtClean="0">
                <a:latin typeface="Britannic Bold" pitchFamily="34" charset="0"/>
              </a:rPr>
              <a:t>If you worked less, could you be happy with enough , and happier doing other things?</a:t>
            </a:r>
          </a:p>
          <a:p>
            <a:endParaRPr lang="el-G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Britannic Bold" pitchFamily="34" charset="0"/>
              </a:rPr>
              <a:t>The Real Meaning Of Life</a:t>
            </a:r>
            <a:endParaRPr lang="el-GR" dirty="0">
              <a:solidFill>
                <a:schemeClr val="bg1"/>
              </a:solidFill>
            </a:endParaRPr>
          </a:p>
        </p:txBody>
      </p:sp>
      <p:pic>
        <p:nvPicPr>
          <p:cNvPr id="4" name="The Real Meaning of Life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63688" y="1772816"/>
            <a:ext cx="5688632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376</Words>
  <Application>Microsoft Office PowerPoint</Application>
  <PresentationFormat>Προβολή στην οθόνη (4:3)</PresentationFormat>
  <Paragraphs>22</Paragraphs>
  <Slides>11</Slides>
  <Notes>0</Notes>
  <HiddenSlides>0</HiddenSlides>
  <MMClips>5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2" baseType="lpstr">
      <vt:lpstr>Θέμα του Office</vt:lpstr>
      <vt:lpstr>The High Price Of Materialism</vt:lpstr>
      <vt:lpstr>How much is enough?</vt:lpstr>
      <vt:lpstr>Consumerism </vt:lpstr>
      <vt:lpstr>What does enough mean?</vt:lpstr>
      <vt:lpstr>Διαφάνεια 5</vt:lpstr>
      <vt:lpstr>Διαφάνεια 6</vt:lpstr>
      <vt:lpstr>Eddie Vedder Society</vt:lpstr>
      <vt:lpstr>Questions to ask yourself (???)</vt:lpstr>
      <vt:lpstr>The Real Meaning Of Life</vt:lpstr>
      <vt:lpstr>What If Money Didn’t Matter?</vt:lpstr>
      <vt:lpstr>Marillion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ΙΑΣΟΝΑΣ</dc:creator>
  <cp:lastModifiedBy>ΙΑΣΟΝΑΣ</cp:lastModifiedBy>
  <cp:revision>17</cp:revision>
  <dcterms:created xsi:type="dcterms:W3CDTF">2013-02-10T16:38:30Z</dcterms:created>
  <dcterms:modified xsi:type="dcterms:W3CDTF">2013-02-10T19:41:13Z</dcterms:modified>
</cp:coreProperties>
</file>