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1F93A-E1D7-D6A2-1780-D47F7D5DA0C9}" v="4" dt="2022-03-18T05:47:15.904"/>
    <p1510:client id="{0FCCEF3D-69ED-F99A-4A44-5CB8A4797047}" v="49" dt="2022-03-17T20:02:33.048"/>
    <p1510:client id="{635D8430-307B-4059-A915-B54194447893}" v="399" dt="2022-03-14T20:35:39.556"/>
    <p1510:client id="{7305F47E-C995-4C15-E90C-0CF102C71EA7}" v="133" dt="2022-03-18T07:29:04.377"/>
    <p1510:client id="{795F587A-7689-4F7C-D1B1-DC43857C494A}" v="27" dt="2022-03-16T21:21:04.662"/>
    <p1510:client id="{8EEB4027-0CCC-4B3C-7004-935BED962AF4}" v="32" dt="2022-03-16T23:34:52.727"/>
    <p1510:client id="{9629E384-68E5-15E9-7343-4AE65E0D28F9}" v="5" dt="2022-03-16T23:29:21.201"/>
    <p1510:client id="{9A74BEE4-A0B5-0842-534E-4CC0698221D9}" v="7" dt="2022-03-17T17:12:39.353"/>
    <p1510:client id="{A9357E2E-A68C-A9F1-162C-5A40B00B1442}" v="112" dt="2022-03-15T15:56:26.465"/>
    <p1510:client id="{A9578C22-BB0E-D876-A0B2-3183A4BEB507}" v="18" dt="2022-03-16T20:34:29.191"/>
    <p1510:client id="{BAD48542-0360-3C8F-1930-235FF02F846F}" v="11" dt="2022-03-15T18:12:14.530"/>
    <p1510:client id="{E240159D-B552-AFF0-A921-6C23E7F2D599}" v="1" dt="2022-03-16T20:51:22.548"/>
    <p1510:client id="{E875F3C8-43C3-1274-0AE4-AF8219B3C973}" v="262" dt="2022-03-14T23:22:26.177"/>
    <p1510:client id="{F531CD7D-77C4-89F6-40A7-188796605F90}" v="41" dt="2022-03-15T20:50:48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doxia Papaefthymiou" userId="S::ep206084@students.euc.ac.cy::29de3358-0fc8-46de-8d80-f5b5b585f6d1" providerId="AD" clId="Web-{8EEB4027-0CCC-4B3C-7004-935BED962AF4}"/>
    <pc:docChg chg="modSld">
      <pc:chgData name="Evdoxia Papaefthymiou" userId="S::ep206084@students.euc.ac.cy::29de3358-0fc8-46de-8d80-f5b5b585f6d1" providerId="AD" clId="Web-{8EEB4027-0CCC-4B3C-7004-935BED962AF4}" dt="2022-03-16T23:34:52.727" v="33" actId="14100"/>
      <pc:docMkLst>
        <pc:docMk/>
      </pc:docMkLst>
      <pc:sldChg chg="modSp">
        <pc:chgData name="Evdoxia Papaefthymiou" userId="S::ep206084@students.euc.ac.cy::29de3358-0fc8-46de-8d80-f5b5b585f6d1" providerId="AD" clId="Web-{8EEB4027-0CCC-4B3C-7004-935BED962AF4}" dt="2022-03-16T23:34:52.727" v="33" actId="14100"/>
        <pc:sldMkLst>
          <pc:docMk/>
          <pc:sldMk cId="4231208042" sldId="257"/>
        </pc:sldMkLst>
        <pc:spChg chg="mod">
          <ac:chgData name="Evdoxia Papaefthymiou" userId="S::ep206084@students.euc.ac.cy::29de3358-0fc8-46de-8d80-f5b5b585f6d1" providerId="AD" clId="Web-{8EEB4027-0CCC-4B3C-7004-935BED962AF4}" dt="2022-03-16T23:34:42.695" v="32" actId="14100"/>
          <ac:spMkLst>
            <pc:docMk/>
            <pc:sldMk cId="4231208042" sldId="257"/>
            <ac:spMk id="2" creationId="{5C0507DF-CEE4-4758-B6AF-878E074946C4}"/>
          </ac:spMkLst>
        </pc:spChg>
        <pc:spChg chg="mod">
          <ac:chgData name="Evdoxia Papaefthymiou" userId="S::ep206084@students.euc.ac.cy::29de3358-0fc8-46de-8d80-f5b5b585f6d1" providerId="AD" clId="Web-{8EEB4027-0CCC-4B3C-7004-935BED962AF4}" dt="2022-03-16T23:34:52.727" v="33" actId="14100"/>
          <ac:spMkLst>
            <pc:docMk/>
            <pc:sldMk cId="4231208042" sldId="257"/>
            <ac:spMk id="3" creationId="{834B4E18-1F55-4E34-92ED-011E35446C01}"/>
          </ac:spMkLst>
        </pc:spChg>
        <pc:picChg chg="mod">
          <ac:chgData name="Evdoxia Papaefthymiou" userId="S::ep206084@students.euc.ac.cy::29de3358-0fc8-46de-8d80-f5b5b585f6d1" providerId="AD" clId="Web-{8EEB4027-0CCC-4B3C-7004-935BED962AF4}" dt="2022-03-16T23:33:28.256" v="25" actId="14100"/>
          <ac:picMkLst>
            <pc:docMk/>
            <pc:sldMk cId="4231208042" sldId="257"/>
            <ac:picMk id="4" creationId="{3A50D27F-8C7E-4CC9-9D74-92A3528EC30E}"/>
          </ac:picMkLst>
        </pc:picChg>
      </pc:sldChg>
      <pc:sldChg chg="modSp">
        <pc:chgData name="Evdoxia Papaefthymiou" userId="S::ep206084@students.euc.ac.cy::29de3358-0fc8-46de-8d80-f5b5b585f6d1" providerId="AD" clId="Web-{8EEB4027-0CCC-4B3C-7004-935BED962AF4}" dt="2022-03-16T23:32:06.754" v="14" actId="20577"/>
        <pc:sldMkLst>
          <pc:docMk/>
          <pc:sldMk cId="1599599077" sldId="262"/>
        </pc:sldMkLst>
        <pc:spChg chg="mod">
          <ac:chgData name="Evdoxia Papaefthymiou" userId="S::ep206084@students.euc.ac.cy::29de3358-0fc8-46de-8d80-f5b5b585f6d1" providerId="AD" clId="Web-{8EEB4027-0CCC-4B3C-7004-935BED962AF4}" dt="2022-03-16T23:32:06.754" v="14" actId="20577"/>
          <ac:spMkLst>
            <pc:docMk/>
            <pc:sldMk cId="1599599077" sldId="262"/>
            <ac:spMk id="3" creationId="{908995F1-2AB4-4915-9000-9A8E2AE6045E}"/>
          </ac:spMkLst>
        </pc:spChg>
      </pc:sldChg>
    </pc:docChg>
  </pc:docChgLst>
  <pc:docChgLst>
    <pc:chgData name="Evdoxia Papaefthymiou" userId="S::ep206084@students.euc.ac.cy::29de3358-0fc8-46de-8d80-f5b5b585f6d1" providerId="AD" clId="Web-{0FCCEF3D-69ED-F99A-4A44-5CB8A4797047}"/>
    <pc:docChg chg="modSld">
      <pc:chgData name="Evdoxia Papaefthymiou" userId="S::ep206084@students.euc.ac.cy::29de3358-0fc8-46de-8d80-f5b5b585f6d1" providerId="AD" clId="Web-{0FCCEF3D-69ED-F99A-4A44-5CB8A4797047}" dt="2022-03-17T20:02:33.048" v="79" actId="14100"/>
      <pc:docMkLst>
        <pc:docMk/>
      </pc:docMkLst>
      <pc:sldChg chg="addSp delSp modSp">
        <pc:chgData name="Evdoxia Papaefthymiou" userId="S::ep206084@students.euc.ac.cy::29de3358-0fc8-46de-8d80-f5b5b585f6d1" providerId="AD" clId="Web-{0FCCEF3D-69ED-F99A-4A44-5CB8A4797047}" dt="2022-03-17T20:02:33.048" v="79" actId="14100"/>
        <pc:sldMkLst>
          <pc:docMk/>
          <pc:sldMk cId="1638411561" sldId="259"/>
        </pc:sldMkLst>
        <pc:spChg chg="mod">
          <ac:chgData name="Evdoxia Papaefthymiou" userId="S::ep206084@students.euc.ac.cy::29de3358-0fc8-46de-8d80-f5b5b585f6d1" providerId="AD" clId="Web-{0FCCEF3D-69ED-F99A-4A44-5CB8A4797047}" dt="2022-03-17T20:00:39.780" v="64"/>
          <ac:spMkLst>
            <pc:docMk/>
            <pc:sldMk cId="1638411561" sldId="259"/>
            <ac:spMk id="2" creationId="{28F6527F-B93C-4755-BBC9-B7B16B7C186D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20:00:39.780" v="64"/>
          <ac:spMkLst>
            <pc:docMk/>
            <pc:sldMk cId="1638411561" sldId="259"/>
            <ac:spMk id="92" creationId="{6544EF42-87F9-4466-8124-7328D49A22B4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20:00:39.780" v="64"/>
          <ac:spMkLst>
            <pc:docMk/>
            <pc:sldMk cId="1638411561" sldId="259"/>
            <ac:spMk id="93" creationId="{99B7B539-E79B-44C5-8319-9CE01F87F474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20:00:39.780" v="64"/>
          <ac:spMkLst>
            <pc:docMk/>
            <pc:sldMk cId="1638411561" sldId="259"/>
            <ac:spMk id="94" creationId="{D86169C0-6882-4BA0-92B1-590870CAE770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20:00:39.780" v="64"/>
          <ac:spMkLst>
            <pc:docMk/>
            <pc:sldMk cId="1638411561" sldId="259"/>
            <ac:spMk id="95" creationId="{DCECB35C-FCFB-4B31-B3CF-A20982BE6461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19:56:44.305" v="44"/>
          <ac:spMkLst>
            <pc:docMk/>
            <pc:sldMk cId="1638411561" sldId="259"/>
            <ac:spMk id="100" creationId="{E2A96188-384C-4341-9EEB-967A9341CD86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19:56:44.305" v="44"/>
          <ac:spMkLst>
            <pc:docMk/>
            <pc:sldMk cId="1638411561" sldId="259"/>
            <ac:spMk id="102" creationId="{280331C3-DDF5-48A9-8947-D71EAAFFAB0E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19:56:44.305" v="44"/>
          <ac:spMkLst>
            <pc:docMk/>
            <pc:sldMk cId="1638411561" sldId="259"/>
            <ac:spMk id="104" creationId="{C535A640-1948-4AFD-A0B7-19AFDA955322}"/>
          </ac:spMkLst>
        </pc:spChg>
        <pc:spChg chg="add del mod">
          <ac:chgData name="Evdoxia Papaefthymiou" userId="S::ep206084@students.euc.ac.cy::29de3358-0fc8-46de-8d80-f5b5b585f6d1" providerId="AD" clId="Web-{0FCCEF3D-69ED-F99A-4A44-5CB8A4797047}" dt="2022-03-17T20:00:41.936" v="67"/>
          <ac:spMkLst>
            <pc:docMk/>
            <pc:sldMk cId="1638411561" sldId="259"/>
            <ac:spMk id="148" creationId="{06386D7B-0247-4DF4-9A04-DA06AD450F2A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19:58:25.464" v="50"/>
          <ac:spMkLst>
            <pc:docMk/>
            <pc:sldMk cId="1638411561" sldId="259"/>
            <ac:spMk id="153" creationId="{B20DF01A-DAD0-4D16-BEDE-ED085CCC3B73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19:58:25.464" v="50"/>
          <ac:spMkLst>
            <pc:docMk/>
            <pc:sldMk cId="1638411561" sldId="259"/>
            <ac:spMk id="155" creationId="{B2B5C7F1-27D2-4548-B87E-85A33E3668A0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19:58:25.464" v="50"/>
          <ac:spMkLst>
            <pc:docMk/>
            <pc:sldMk cId="1638411561" sldId="259"/>
            <ac:spMk id="157" creationId="{3ADE783A-5990-4FBC-B78E-709A9A070709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19:58:25.464" v="50"/>
          <ac:spMkLst>
            <pc:docMk/>
            <pc:sldMk cId="1638411561" sldId="259"/>
            <ac:spMk id="159" creationId="{6D6E0911-AEEA-4ADF-84EB-1115E0FE3811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20:00:39.780" v="64"/>
          <ac:spMkLst>
            <pc:docMk/>
            <pc:sldMk cId="1638411561" sldId="259"/>
            <ac:spMk id="161" creationId="{B20DF01A-DAD0-4D16-BEDE-ED085CCC3B73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20:00:39.780" v="64"/>
          <ac:spMkLst>
            <pc:docMk/>
            <pc:sldMk cId="1638411561" sldId="259"/>
            <ac:spMk id="162" creationId="{B2B5C7F1-27D2-4548-B87E-85A33E3668A0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20:00:39.780" v="64"/>
          <ac:spMkLst>
            <pc:docMk/>
            <pc:sldMk cId="1638411561" sldId="259"/>
            <ac:spMk id="163" creationId="{3ADE783A-5990-4FBC-B78E-709A9A070709}"/>
          </ac:spMkLst>
        </pc:spChg>
        <pc:spChg chg="add del">
          <ac:chgData name="Evdoxia Papaefthymiou" userId="S::ep206084@students.euc.ac.cy::29de3358-0fc8-46de-8d80-f5b5b585f6d1" providerId="AD" clId="Web-{0FCCEF3D-69ED-F99A-4A44-5CB8A4797047}" dt="2022-03-17T20:00:39.780" v="64"/>
          <ac:spMkLst>
            <pc:docMk/>
            <pc:sldMk cId="1638411561" sldId="259"/>
            <ac:spMk id="164" creationId="{6D6E0911-AEEA-4ADF-84EB-1115E0FE3811}"/>
          </ac:spMkLst>
        </pc:spChg>
        <pc:graphicFrameChg chg="mod ord modGraphic">
          <ac:chgData name="Evdoxia Papaefthymiou" userId="S::ep206084@students.euc.ac.cy::29de3358-0fc8-46de-8d80-f5b5b585f6d1" providerId="AD" clId="Web-{0FCCEF3D-69ED-F99A-4A44-5CB8A4797047}" dt="2022-03-17T20:02:31.251" v="78" actId="14100"/>
          <ac:graphicFrameMkLst>
            <pc:docMk/>
            <pc:sldMk cId="1638411561" sldId="259"/>
            <ac:graphicFrameMk id="62" creationId="{4359E69A-0213-EBD4-FEF4-A8B47FDCA437}"/>
          </ac:graphicFrameMkLst>
        </pc:graphicFrameChg>
        <pc:graphicFrameChg chg="del">
          <ac:chgData name="Evdoxia Papaefthymiou" userId="S::ep206084@students.euc.ac.cy::29de3358-0fc8-46de-8d80-f5b5b585f6d1" providerId="AD" clId="Web-{0FCCEF3D-69ED-F99A-4A44-5CB8A4797047}" dt="2022-03-17T19:40:23.954" v="0"/>
          <ac:graphicFrameMkLst>
            <pc:docMk/>
            <pc:sldMk cId="1638411561" sldId="259"/>
            <ac:graphicFrameMk id="129" creationId="{0A138277-DDB4-4590-908C-B574638819B4}"/>
          </ac:graphicFrameMkLst>
        </pc:graphicFrameChg>
        <pc:picChg chg="mod">
          <ac:chgData name="Evdoxia Papaefthymiou" userId="S::ep206084@students.euc.ac.cy::29de3358-0fc8-46de-8d80-f5b5b585f6d1" providerId="AD" clId="Web-{0FCCEF3D-69ED-F99A-4A44-5CB8A4797047}" dt="2022-03-17T20:02:33.048" v="79" actId="14100"/>
          <ac:picMkLst>
            <pc:docMk/>
            <pc:sldMk cId="1638411561" sldId="259"/>
            <ac:picMk id="5" creationId="{3D30BDE6-3532-4C61-9EBC-C632ADA48BC6}"/>
          </ac:picMkLst>
        </pc:picChg>
        <pc:picChg chg="add del mod ord">
          <ac:chgData name="Evdoxia Papaefthymiou" userId="S::ep206084@students.euc.ac.cy::29de3358-0fc8-46de-8d80-f5b5b585f6d1" providerId="AD" clId="Web-{0FCCEF3D-69ED-F99A-4A44-5CB8A4797047}" dt="2022-03-17T20:00:41.936" v="68"/>
          <ac:picMkLst>
            <pc:docMk/>
            <pc:sldMk cId="1638411561" sldId="259"/>
            <ac:picMk id="147" creationId="{40AD9336-5C33-4024-84F7-58EB04AF5295}"/>
          </ac:picMkLst>
        </pc:picChg>
      </pc:sldChg>
      <pc:sldChg chg="modSp">
        <pc:chgData name="Evdoxia Papaefthymiou" userId="S::ep206084@students.euc.ac.cy::29de3358-0fc8-46de-8d80-f5b5b585f6d1" providerId="AD" clId="Web-{0FCCEF3D-69ED-F99A-4A44-5CB8A4797047}" dt="2022-03-17T20:00:44.389" v="69" actId="20577"/>
        <pc:sldMkLst>
          <pc:docMk/>
          <pc:sldMk cId="2145556132" sldId="260"/>
        </pc:sldMkLst>
        <pc:spChg chg="mod">
          <ac:chgData name="Evdoxia Papaefthymiou" userId="S::ep206084@students.euc.ac.cy::29de3358-0fc8-46de-8d80-f5b5b585f6d1" providerId="AD" clId="Web-{0FCCEF3D-69ED-F99A-4A44-5CB8A4797047}" dt="2022-03-17T19:44:30.304" v="18"/>
          <ac:spMkLst>
            <pc:docMk/>
            <pc:sldMk cId="2145556132" sldId="260"/>
            <ac:spMk id="2" creationId="{95A0CCB9-5957-46DF-AE5B-BA270F4986CF}"/>
          </ac:spMkLst>
        </pc:spChg>
        <pc:spChg chg="mod">
          <ac:chgData name="Evdoxia Papaefthymiou" userId="S::ep206084@students.euc.ac.cy::29de3358-0fc8-46de-8d80-f5b5b585f6d1" providerId="AD" clId="Web-{0FCCEF3D-69ED-F99A-4A44-5CB8A4797047}" dt="2022-03-17T20:00:44.389" v="69" actId="20577"/>
          <ac:spMkLst>
            <pc:docMk/>
            <pc:sldMk cId="2145556132" sldId="260"/>
            <ac:spMk id="3" creationId="{1B1DBCED-228E-467E-9BF4-06D841F99E66}"/>
          </ac:spMkLst>
        </pc:spChg>
      </pc:sldChg>
    </pc:docChg>
  </pc:docChgLst>
  <pc:docChgLst>
    <pc:chgData name="Evdoxia Papaefthymiou" userId="S::ep206084@students.euc.ac.cy::29de3358-0fc8-46de-8d80-f5b5b585f6d1" providerId="AD" clId="Web-{E240159D-B552-AFF0-A921-6C23E7F2D599}"/>
    <pc:docChg chg="delSld">
      <pc:chgData name="Evdoxia Papaefthymiou" userId="S::ep206084@students.euc.ac.cy::29de3358-0fc8-46de-8d80-f5b5b585f6d1" providerId="AD" clId="Web-{E240159D-B552-AFF0-A921-6C23E7F2D599}" dt="2022-03-16T20:51:22.548" v="0"/>
      <pc:docMkLst>
        <pc:docMk/>
      </pc:docMkLst>
      <pc:sldChg chg="del">
        <pc:chgData name="Evdoxia Papaefthymiou" userId="S::ep206084@students.euc.ac.cy::29de3358-0fc8-46de-8d80-f5b5b585f6d1" providerId="AD" clId="Web-{E240159D-B552-AFF0-A921-6C23E7F2D599}" dt="2022-03-16T20:51:22.548" v="0"/>
        <pc:sldMkLst>
          <pc:docMk/>
          <pc:sldMk cId="4036969071" sldId="263"/>
        </pc:sldMkLst>
      </pc:sldChg>
    </pc:docChg>
  </pc:docChgLst>
  <pc:docChgLst>
    <pc:chgData name="Evdoxia Papaefthymiou" userId="S::ep206084@students.euc.ac.cy::29de3358-0fc8-46de-8d80-f5b5b585f6d1" providerId="AD" clId="Web-{BAD48542-0360-3C8F-1930-235FF02F846F}"/>
    <pc:docChg chg="addSld modSld">
      <pc:chgData name="Evdoxia Papaefthymiou" userId="S::ep206084@students.euc.ac.cy::29de3358-0fc8-46de-8d80-f5b5b585f6d1" providerId="AD" clId="Web-{BAD48542-0360-3C8F-1930-235FF02F846F}" dt="2022-03-15T18:12:14.530" v="20" actId="14100"/>
      <pc:docMkLst>
        <pc:docMk/>
      </pc:docMkLst>
      <pc:sldChg chg="modSp">
        <pc:chgData name="Evdoxia Papaefthymiou" userId="S::ep206084@students.euc.ac.cy::29de3358-0fc8-46de-8d80-f5b5b585f6d1" providerId="AD" clId="Web-{BAD48542-0360-3C8F-1930-235FF02F846F}" dt="2022-03-15T18:07:08.725" v="4" actId="20577"/>
        <pc:sldMkLst>
          <pc:docMk/>
          <pc:sldMk cId="1599599077" sldId="262"/>
        </pc:sldMkLst>
        <pc:spChg chg="mod">
          <ac:chgData name="Evdoxia Papaefthymiou" userId="S::ep206084@students.euc.ac.cy::29de3358-0fc8-46de-8d80-f5b5b585f6d1" providerId="AD" clId="Web-{BAD48542-0360-3C8F-1930-235FF02F846F}" dt="2022-03-15T18:07:08.725" v="4" actId="20577"/>
          <ac:spMkLst>
            <pc:docMk/>
            <pc:sldMk cId="1599599077" sldId="262"/>
            <ac:spMk id="3" creationId="{908995F1-2AB4-4915-9000-9A8E2AE6045E}"/>
          </ac:spMkLst>
        </pc:spChg>
      </pc:sldChg>
      <pc:sldChg chg="addSp delSp modSp new mod setBg">
        <pc:chgData name="Evdoxia Papaefthymiou" userId="S::ep206084@students.euc.ac.cy::29de3358-0fc8-46de-8d80-f5b5b585f6d1" providerId="AD" clId="Web-{BAD48542-0360-3C8F-1930-235FF02F846F}" dt="2022-03-15T18:12:14.530" v="20" actId="14100"/>
        <pc:sldMkLst>
          <pc:docMk/>
          <pc:sldMk cId="4168869783" sldId="263"/>
        </pc:sldMkLst>
        <pc:spChg chg="mod ord">
          <ac:chgData name="Evdoxia Papaefthymiou" userId="S::ep206084@students.euc.ac.cy::29de3358-0fc8-46de-8d80-f5b5b585f6d1" providerId="AD" clId="Web-{BAD48542-0360-3C8F-1930-235FF02F846F}" dt="2022-03-15T18:11:54.341" v="17"/>
          <ac:spMkLst>
            <pc:docMk/>
            <pc:sldMk cId="4168869783" sldId="263"/>
            <ac:spMk id="2" creationId="{4999CC0F-AD48-4473-A1DC-0BE4A69926E4}"/>
          </ac:spMkLst>
        </pc:spChg>
        <pc:spChg chg="del">
          <ac:chgData name="Evdoxia Papaefthymiou" userId="S::ep206084@students.euc.ac.cy::29de3358-0fc8-46de-8d80-f5b5b585f6d1" providerId="AD" clId="Web-{BAD48542-0360-3C8F-1930-235FF02F846F}" dt="2022-03-15T18:07:55.179" v="6"/>
          <ac:spMkLst>
            <pc:docMk/>
            <pc:sldMk cId="4168869783" sldId="263"/>
            <ac:spMk id="3" creationId="{61028694-7E9F-4681-B41A-830BC102C717}"/>
          </ac:spMkLst>
        </pc:spChg>
        <pc:spChg chg="add mod">
          <ac:chgData name="Evdoxia Papaefthymiou" userId="S::ep206084@students.euc.ac.cy::29de3358-0fc8-46de-8d80-f5b5b585f6d1" providerId="AD" clId="Web-{BAD48542-0360-3C8F-1930-235FF02F846F}" dt="2022-03-15T18:12:14.530" v="20" actId="14100"/>
          <ac:spMkLst>
            <pc:docMk/>
            <pc:sldMk cId="4168869783" sldId="263"/>
            <ac:spMk id="5" creationId="{80F7563B-D695-425C-AB74-F2D1998D4EF7}"/>
          </ac:spMkLst>
        </pc:spChg>
        <pc:spChg chg="add mod">
          <ac:chgData name="Evdoxia Papaefthymiou" userId="S::ep206084@students.euc.ac.cy::29de3358-0fc8-46de-8d80-f5b5b585f6d1" providerId="AD" clId="Web-{BAD48542-0360-3C8F-1930-235FF02F846F}" dt="2022-03-15T18:11:54.341" v="17"/>
          <ac:spMkLst>
            <pc:docMk/>
            <pc:sldMk cId="4168869783" sldId="263"/>
            <ac:spMk id="8" creationId="{68EB18F2-4A0B-CA2B-A5B2-A0EA909AE589}"/>
          </ac:spMkLst>
        </pc:spChg>
        <pc:spChg chg="add del">
          <ac:chgData name="Evdoxia Papaefthymiou" userId="S::ep206084@students.euc.ac.cy::29de3358-0fc8-46de-8d80-f5b5b585f6d1" providerId="AD" clId="Web-{BAD48542-0360-3C8F-1930-235FF02F846F}" dt="2022-03-15T18:11:54.341" v="17"/>
          <ac:spMkLst>
            <pc:docMk/>
            <pc:sldMk cId="4168869783" sldId="263"/>
            <ac:spMk id="11" creationId="{B20DF01A-DAD0-4D16-BEDE-ED085CCC3B73}"/>
          </ac:spMkLst>
        </pc:spChg>
        <pc:spChg chg="add del">
          <ac:chgData name="Evdoxia Papaefthymiou" userId="S::ep206084@students.euc.ac.cy::29de3358-0fc8-46de-8d80-f5b5b585f6d1" providerId="AD" clId="Web-{BAD48542-0360-3C8F-1930-235FF02F846F}" dt="2022-03-15T18:11:54.341" v="17"/>
          <ac:spMkLst>
            <pc:docMk/>
            <pc:sldMk cId="4168869783" sldId="263"/>
            <ac:spMk id="13" creationId="{99B7B539-E79B-44C5-8319-9CE01F87F474}"/>
          </ac:spMkLst>
        </pc:spChg>
        <pc:spChg chg="add del">
          <ac:chgData name="Evdoxia Papaefthymiou" userId="S::ep206084@students.euc.ac.cy::29de3358-0fc8-46de-8d80-f5b5b585f6d1" providerId="AD" clId="Web-{BAD48542-0360-3C8F-1930-235FF02F846F}" dt="2022-03-15T18:11:54.341" v="17"/>
          <ac:spMkLst>
            <pc:docMk/>
            <pc:sldMk cId="4168869783" sldId="263"/>
            <ac:spMk id="15" creationId="{1979858C-A26E-4B53-9728-5EC82E0E95A1}"/>
          </ac:spMkLst>
        </pc:spChg>
        <pc:spChg chg="add del">
          <ac:chgData name="Evdoxia Papaefthymiou" userId="S::ep206084@students.euc.ac.cy::29de3358-0fc8-46de-8d80-f5b5b585f6d1" providerId="AD" clId="Web-{BAD48542-0360-3C8F-1930-235FF02F846F}" dt="2022-03-15T18:11:54.341" v="17"/>
          <ac:spMkLst>
            <pc:docMk/>
            <pc:sldMk cId="4168869783" sldId="263"/>
            <ac:spMk id="17" creationId="{3F73B9C9-A160-4E92-89A0-667A53CD703B}"/>
          </ac:spMkLst>
        </pc:spChg>
        <pc:spChg chg="add del">
          <ac:chgData name="Evdoxia Papaefthymiou" userId="S::ep206084@students.euc.ac.cy::29de3358-0fc8-46de-8d80-f5b5b585f6d1" providerId="AD" clId="Web-{BAD48542-0360-3C8F-1930-235FF02F846F}" dt="2022-03-15T18:11:54.326" v="16"/>
          <ac:spMkLst>
            <pc:docMk/>
            <pc:sldMk cId="4168869783" sldId="263"/>
            <ac:spMk id="22" creationId="{E2A96188-384C-4341-9EEB-967A9341CD86}"/>
          </ac:spMkLst>
        </pc:spChg>
        <pc:spChg chg="add del">
          <ac:chgData name="Evdoxia Papaefthymiou" userId="S::ep206084@students.euc.ac.cy::29de3358-0fc8-46de-8d80-f5b5b585f6d1" providerId="AD" clId="Web-{BAD48542-0360-3C8F-1930-235FF02F846F}" dt="2022-03-15T18:11:54.326" v="16"/>
          <ac:spMkLst>
            <pc:docMk/>
            <pc:sldMk cId="4168869783" sldId="263"/>
            <ac:spMk id="24" creationId="{759E7E4E-81AC-4FFE-A96F-B398ED3E94EF}"/>
          </ac:spMkLst>
        </pc:spChg>
        <pc:spChg chg="add del">
          <ac:chgData name="Evdoxia Papaefthymiou" userId="S::ep206084@students.euc.ac.cy::29de3358-0fc8-46de-8d80-f5b5b585f6d1" providerId="AD" clId="Web-{BAD48542-0360-3C8F-1930-235FF02F846F}" dt="2022-03-15T18:11:54.326" v="16"/>
          <ac:spMkLst>
            <pc:docMk/>
            <pc:sldMk cId="4168869783" sldId="263"/>
            <ac:spMk id="26" creationId="{CBFD6B65-6A90-4C50-9533-D82D6901300C}"/>
          </ac:spMkLst>
        </pc:spChg>
        <pc:spChg chg="add">
          <ac:chgData name="Evdoxia Papaefthymiou" userId="S::ep206084@students.euc.ac.cy::29de3358-0fc8-46de-8d80-f5b5b585f6d1" providerId="AD" clId="Web-{BAD48542-0360-3C8F-1930-235FF02F846F}" dt="2022-03-15T18:11:54.341" v="17"/>
          <ac:spMkLst>
            <pc:docMk/>
            <pc:sldMk cId="4168869783" sldId="263"/>
            <ac:spMk id="28" creationId="{DCECB35C-FCFB-4B31-B3CF-A20982BE6461}"/>
          </ac:spMkLst>
        </pc:spChg>
        <pc:spChg chg="add">
          <ac:chgData name="Evdoxia Papaefthymiou" userId="S::ep206084@students.euc.ac.cy::29de3358-0fc8-46de-8d80-f5b5b585f6d1" providerId="AD" clId="Web-{BAD48542-0360-3C8F-1930-235FF02F846F}" dt="2022-03-15T18:11:54.341" v="17"/>
          <ac:spMkLst>
            <pc:docMk/>
            <pc:sldMk cId="4168869783" sldId="263"/>
            <ac:spMk id="29" creationId="{6544EF42-87F9-4466-8124-7328D49A22B4}"/>
          </ac:spMkLst>
        </pc:spChg>
        <pc:spChg chg="add">
          <ac:chgData name="Evdoxia Papaefthymiou" userId="S::ep206084@students.euc.ac.cy::29de3358-0fc8-46de-8d80-f5b5b585f6d1" providerId="AD" clId="Web-{BAD48542-0360-3C8F-1930-235FF02F846F}" dt="2022-03-15T18:11:54.341" v="17"/>
          <ac:spMkLst>
            <pc:docMk/>
            <pc:sldMk cId="4168869783" sldId="263"/>
            <ac:spMk id="30" creationId="{99B7B539-E79B-44C5-8319-9CE01F87F474}"/>
          </ac:spMkLst>
        </pc:spChg>
        <pc:spChg chg="add">
          <ac:chgData name="Evdoxia Papaefthymiou" userId="S::ep206084@students.euc.ac.cy::29de3358-0fc8-46de-8d80-f5b5b585f6d1" providerId="AD" clId="Web-{BAD48542-0360-3C8F-1930-235FF02F846F}" dt="2022-03-15T18:11:54.341" v="17"/>
          <ac:spMkLst>
            <pc:docMk/>
            <pc:sldMk cId="4168869783" sldId="263"/>
            <ac:spMk id="31" creationId="{D86169C0-6882-4BA0-92B1-590870CAE770}"/>
          </ac:spMkLst>
        </pc:spChg>
        <pc:picChg chg="add mod ord">
          <ac:chgData name="Evdoxia Papaefthymiou" userId="S::ep206084@students.euc.ac.cy::29de3358-0fc8-46de-8d80-f5b5b585f6d1" providerId="AD" clId="Web-{BAD48542-0360-3C8F-1930-235FF02F846F}" dt="2022-03-15T18:12:03.467" v="18" actId="1076"/>
          <ac:picMkLst>
            <pc:docMk/>
            <pc:sldMk cId="4168869783" sldId="263"/>
            <ac:picMk id="4" creationId="{D83986EF-999D-4521-9B88-9924C08ACED9}"/>
          </ac:picMkLst>
        </pc:picChg>
      </pc:sldChg>
    </pc:docChg>
  </pc:docChgLst>
  <pc:docChgLst>
    <pc:chgData name="Evdoxia Papaefthymiou" userId="S::ep206084@students.euc.ac.cy::29de3358-0fc8-46de-8d80-f5b5b585f6d1" providerId="AD" clId="Web-{9A74BEE4-A0B5-0842-534E-4CC0698221D9}"/>
    <pc:docChg chg="modSld">
      <pc:chgData name="Evdoxia Papaefthymiou" userId="S::ep206084@students.euc.ac.cy::29de3358-0fc8-46de-8d80-f5b5b585f6d1" providerId="AD" clId="Web-{9A74BEE4-A0B5-0842-534E-4CC0698221D9}" dt="2022-03-17T17:12:39.353" v="6" actId="20577"/>
      <pc:docMkLst>
        <pc:docMk/>
      </pc:docMkLst>
      <pc:sldChg chg="modSp">
        <pc:chgData name="Evdoxia Papaefthymiou" userId="S::ep206084@students.euc.ac.cy::29de3358-0fc8-46de-8d80-f5b5b585f6d1" providerId="AD" clId="Web-{9A74BEE4-A0B5-0842-534E-4CC0698221D9}" dt="2022-03-17T17:09:13.317" v="4" actId="20577"/>
        <pc:sldMkLst>
          <pc:docMk/>
          <pc:sldMk cId="4231208042" sldId="257"/>
        </pc:sldMkLst>
        <pc:spChg chg="mod">
          <ac:chgData name="Evdoxia Papaefthymiou" userId="S::ep206084@students.euc.ac.cy::29de3358-0fc8-46de-8d80-f5b5b585f6d1" providerId="AD" clId="Web-{9A74BEE4-A0B5-0842-534E-4CC0698221D9}" dt="2022-03-17T17:09:13.317" v="4" actId="20577"/>
          <ac:spMkLst>
            <pc:docMk/>
            <pc:sldMk cId="4231208042" sldId="257"/>
            <ac:spMk id="3" creationId="{834B4E18-1F55-4E34-92ED-011E35446C01}"/>
          </ac:spMkLst>
        </pc:spChg>
      </pc:sldChg>
      <pc:sldChg chg="modSp">
        <pc:chgData name="Evdoxia Papaefthymiou" userId="S::ep206084@students.euc.ac.cy::29de3358-0fc8-46de-8d80-f5b5b585f6d1" providerId="AD" clId="Web-{9A74BEE4-A0B5-0842-534E-4CC0698221D9}" dt="2022-03-17T17:12:39.353" v="6" actId="20577"/>
        <pc:sldMkLst>
          <pc:docMk/>
          <pc:sldMk cId="3240662795" sldId="258"/>
        </pc:sldMkLst>
        <pc:spChg chg="mod">
          <ac:chgData name="Evdoxia Papaefthymiou" userId="S::ep206084@students.euc.ac.cy::29de3358-0fc8-46de-8d80-f5b5b585f6d1" providerId="AD" clId="Web-{9A74BEE4-A0B5-0842-534E-4CC0698221D9}" dt="2022-03-17T17:12:39.353" v="6" actId="20577"/>
          <ac:spMkLst>
            <pc:docMk/>
            <pc:sldMk cId="3240662795" sldId="258"/>
            <ac:spMk id="2" creationId="{75767F53-3D02-4A71-BC7D-535627876D54}"/>
          </ac:spMkLst>
        </pc:spChg>
      </pc:sldChg>
      <pc:sldChg chg="modSp">
        <pc:chgData name="Evdoxia Papaefthymiou" userId="S::ep206084@students.euc.ac.cy::29de3358-0fc8-46de-8d80-f5b5b585f6d1" providerId="AD" clId="Web-{9A74BEE4-A0B5-0842-534E-4CC0698221D9}" dt="2022-03-17T17:06:46.986" v="3" actId="20577"/>
        <pc:sldMkLst>
          <pc:docMk/>
          <pc:sldMk cId="1599599077" sldId="262"/>
        </pc:sldMkLst>
        <pc:spChg chg="mod">
          <ac:chgData name="Evdoxia Papaefthymiou" userId="S::ep206084@students.euc.ac.cy::29de3358-0fc8-46de-8d80-f5b5b585f6d1" providerId="AD" clId="Web-{9A74BEE4-A0B5-0842-534E-4CC0698221D9}" dt="2022-03-17T17:06:16.829" v="0" actId="20577"/>
          <ac:spMkLst>
            <pc:docMk/>
            <pc:sldMk cId="1599599077" sldId="262"/>
            <ac:spMk id="2" creationId="{5DBB3855-06D5-4B55-B805-1F2222B62638}"/>
          </ac:spMkLst>
        </pc:spChg>
        <pc:spChg chg="mod">
          <ac:chgData name="Evdoxia Papaefthymiou" userId="S::ep206084@students.euc.ac.cy::29de3358-0fc8-46de-8d80-f5b5b585f6d1" providerId="AD" clId="Web-{9A74BEE4-A0B5-0842-534E-4CC0698221D9}" dt="2022-03-17T17:06:46.986" v="3" actId="20577"/>
          <ac:spMkLst>
            <pc:docMk/>
            <pc:sldMk cId="1599599077" sldId="262"/>
            <ac:spMk id="3" creationId="{908995F1-2AB4-4915-9000-9A8E2AE6045E}"/>
          </ac:spMkLst>
        </pc:spChg>
      </pc:sldChg>
    </pc:docChg>
  </pc:docChgLst>
  <pc:docChgLst>
    <pc:chgData name="Evdoxia Papaefthymiou" userId="S::ep206084@students.euc.ac.cy::29de3358-0fc8-46de-8d80-f5b5b585f6d1" providerId="AD" clId="Web-{0DC1F93A-E1D7-D6A2-1780-D47F7D5DA0C9}"/>
    <pc:docChg chg="modSld">
      <pc:chgData name="Evdoxia Papaefthymiou" userId="S::ep206084@students.euc.ac.cy::29de3358-0fc8-46de-8d80-f5b5b585f6d1" providerId="AD" clId="Web-{0DC1F93A-E1D7-D6A2-1780-D47F7D5DA0C9}" dt="2022-03-18T05:47:15.904" v="3" actId="14100"/>
      <pc:docMkLst>
        <pc:docMk/>
      </pc:docMkLst>
      <pc:sldChg chg="modSp">
        <pc:chgData name="Evdoxia Papaefthymiou" userId="S::ep206084@students.euc.ac.cy::29de3358-0fc8-46de-8d80-f5b5b585f6d1" providerId="AD" clId="Web-{0DC1F93A-E1D7-D6A2-1780-D47F7D5DA0C9}" dt="2022-03-18T05:47:15.904" v="3" actId="14100"/>
        <pc:sldMkLst>
          <pc:docMk/>
          <pc:sldMk cId="109857222" sldId="256"/>
        </pc:sldMkLst>
        <pc:spChg chg="mod">
          <ac:chgData name="Evdoxia Papaefthymiou" userId="S::ep206084@students.euc.ac.cy::29de3358-0fc8-46de-8d80-f5b5b585f6d1" providerId="AD" clId="Web-{0DC1F93A-E1D7-D6A2-1780-D47F7D5DA0C9}" dt="2022-03-18T05:47:15.904" v="3" actId="14100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Evdoxia Papaefthymiou" userId="S::ep206084@students.euc.ac.cy::29de3358-0fc8-46de-8d80-f5b5b585f6d1" providerId="AD" clId="Web-{7305F47E-C995-4C15-E90C-0CF102C71EA7}"/>
    <pc:docChg chg="modSld addMainMaster delMainMaster">
      <pc:chgData name="Evdoxia Papaefthymiou" userId="S::ep206084@students.euc.ac.cy::29de3358-0fc8-46de-8d80-f5b5b585f6d1" providerId="AD" clId="Web-{7305F47E-C995-4C15-E90C-0CF102C71EA7}" dt="2022-03-18T07:29:04.455" v="235" actId="20577"/>
      <pc:docMkLst>
        <pc:docMk/>
      </pc:docMkLst>
      <pc:sldChg chg="addSp delSp modSp mod modClrScheme delDesignElem chgLayout">
        <pc:chgData name="Evdoxia Papaefthymiou" userId="S::ep206084@students.euc.ac.cy::29de3358-0fc8-46de-8d80-f5b5b585f6d1" providerId="AD" clId="Web-{7305F47E-C995-4C15-E90C-0CF102C71EA7}" dt="2022-03-18T07:00:29.821" v="80"/>
        <pc:sldMkLst>
          <pc:docMk/>
          <pc:sldMk cId="109857222" sldId="256"/>
        </pc:sldMkLst>
        <pc:spChg chg="mod ord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09857222" sldId="256"/>
            <ac:spMk id="114" creationId="{421117CB-D197-45F3-B441-4AC4D215E71B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09857222" sldId="256"/>
            <ac:spMk id="116" creationId="{F778232E-C75B-4B3C-9201-81C0775715EF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09857222" sldId="256"/>
            <ac:spMk id="118" creationId="{F1C4CFC6-2F63-4E68-9251-489E1A062FBF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09857222" sldId="256"/>
            <ac:spMk id="120" creationId="{444C5789-1895-49EE-863C-2BAB9693E0F5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6:46:38.473" v="54"/>
          <ac:spMkLst>
            <pc:docMk/>
            <pc:sldMk cId="109857222" sldId="256"/>
            <ac:spMk id="167" creationId="{7FB5426F-482B-4074-A203-9F2C2BEB022D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6:46:38.473" v="54"/>
          <ac:spMkLst>
            <pc:docMk/>
            <pc:sldMk cId="109857222" sldId="256"/>
            <ac:spMk id="169" creationId="{F778232E-C75B-4B3C-9201-81C0775715EF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6:46:38.473" v="54"/>
          <ac:spMkLst>
            <pc:docMk/>
            <pc:sldMk cId="109857222" sldId="256"/>
            <ac:spMk id="171" creationId="{A7F160B5-A1CE-4576-8323-263FB7D1B393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6:46:38.473" v="54"/>
          <ac:spMkLst>
            <pc:docMk/>
            <pc:sldMk cId="109857222" sldId="256"/>
            <ac:spMk id="173" creationId="{33366780-B46E-437C-812E-406B7500D12F}"/>
          </ac:spMkLst>
        </pc:spChg>
        <pc:picChg chg="mod">
          <ac:chgData name="Evdoxia Papaefthymiou" userId="S::ep206084@students.euc.ac.cy::29de3358-0fc8-46de-8d80-f5b5b585f6d1" providerId="AD" clId="Web-{7305F47E-C995-4C15-E90C-0CF102C71EA7}" dt="2022-03-18T06:46:38.473" v="54"/>
          <ac:picMkLst>
            <pc:docMk/>
            <pc:sldMk cId="109857222" sldId="256"/>
            <ac:picMk id="5" creationId="{AB25B93C-B5E9-473B-B1FD-51F489A2BA77}"/>
          </ac:picMkLst>
        </pc:picChg>
      </pc:sldChg>
      <pc:sldChg chg="addSp delSp modSp mod modClrScheme delDesignElem chgLayout">
        <pc:chgData name="Evdoxia Papaefthymiou" userId="S::ep206084@students.euc.ac.cy::29de3358-0fc8-46de-8d80-f5b5b585f6d1" providerId="AD" clId="Web-{7305F47E-C995-4C15-E90C-0CF102C71EA7}" dt="2022-03-18T07:08:34.035" v="117" actId="20577"/>
        <pc:sldMkLst>
          <pc:docMk/>
          <pc:sldMk cId="4231208042" sldId="257"/>
        </pc:sldMkLst>
        <pc:spChg chg="mod ord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4231208042" sldId="257"/>
            <ac:spMk id="2" creationId="{5C0507DF-CEE4-4758-B6AF-878E074946C4}"/>
          </ac:spMkLst>
        </pc:spChg>
        <pc:spChg chg="mod ord">
          <ac:chgData name="Evdoxia Papaefthymiou" userId="S::ep206084@students.euc.ac.cy::29de3358-0fc8-46de-8d80-f5b5b585f6d1" providerId="AD" clId="Web-{7305F47E-C995-4C15-E90C-0CF102C71EA7}" dt="2022-03-18T07:08:34.035" v="117" actId="20577"/>
          <ac:spMkLst>
            <pc:docMk/>
            <pc:sldMk cId="4231208042" sldId="257"/>
            <ac:spMk id="3" creationId="{834B4E18-1F55-4E34-92ED-011E35446C01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6:54:51.516" v="60"/>
          <ac:spMkLst>
            <pc:docMk/>
            <pc:sldMk cId="4231208042" sldId="257"/>
            <ac:spMk id="23" creationId="{52E56E1E-D82A-4FF7-99CE-83AE9A18FCDC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6:54:51.516" v="60"/>
          <ac:spMkLst>
            <pc:docMk/>
            <pc:sldMk cId="4231208042" sldId="257"/>
            <ac:spMk id="25" creationId="{FCE4B1E6-EC5B-432F-90D0-898FA5296D55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6:54:51.516" v="60"/>
          <ac:spMkLst>
            <pc:docMk/>
            <pc:sldMk cId="4231208042" sldId="257"/>
            <ac:spMk id="27" creationId="{B9940E64-4719-4E36-8FFD-748B552B359B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4231208042" sldId="257"/>
            <ac:spMk id="32" creationId="{3D6A03ED-7B7A-4C88-8FFC-A4D862447D4B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4231208042" sldId="257"/>
            <ac:spMk id="34" creationId="{53975754-B125-4FFC-9140-F88A16E3D0E7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4231208042" sldId="257"/>
            <ac:spMk id="36" creationId="{2C673667-46AA-4DF0-A85B-F7D6E52DB8DF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4231208042" sldId="257"/>
            <ac:spMk id="38" creationId="{A6C1F2A2-D184-49FB-99E6-B2EE7A52C05B}"/>
          </ac:spMkLst>
        </pc:spChg>
        <pc:picChg chg="mod ord">
          <ac:chgData name="Evdoxia Papaefthymiou" userId="S::ep206084@students.euc.ac.cy::29de3358-0fc8-46de-8d80-f5b5b585f6d1" providerId="AD" clId="Web-{7305F47E-C995-4C15-E90C-0CF102C71EA7}" dt="2022-03-18T07:07:52.706" v="113" actId="14100"/>
          <ac:picMkLst>
            <pc:docMk/>
            <pc:sldMk cId="4231208042" sldId="257"/>
            <ac:picMk id="4" creationId="{3A50D27F-8C7E-4CC9-9D74-92A3528EC30E}"/>
          </ac:picMkLst>
        </pc:picChg>
      </pc:sldChg>
      <pc:sldChg chg="delSp modSp mod modClrScheme delDesignElem chgLayout">
        <pc:chgData name="Evdoxia Papaefthymiou" userId="S::ep206084@students.euc.ac.cy::29de3358-0fc8-46de-8d80-f5b5b585f6d1" providerId="AD" clId="Web-{7305F47E-C995-4C15-E90C-0CF102C71EA7}" dt="2022-03-18T07:07:37.784" v="112" actId="14100"/>
        <pc:sldMkLst>
          <pc:docMk/>
          <pc:sldMk cId="3240662795" sldId="258"/>
        </pc:sldMkLst>
        <pc:spChg chg="mod ord">
          <ac:chgData name="Evdoxia Papaefthymiou" userId="S::ep206084@students.euc.ac.cy::29de3358-0fc8-46de-8d80-f5b5b585f6d1" providerId="AD" clId="Web-{7305F47E-C995-4C15-E90C-0CF102C71EA7}" dt="2022-03-18T07:07:24.628" v="111" actId="20577"/>
          <ac:spMkLst>
            <pc:docMk/>
            <pc:sldMk cId="3240662795" sldId="258"/>
            <ac:spMk id="2" creationId="{75767F53-3D02-4A71-BC7D-535627876D54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3240662795" sldId="258"/>
            <ac:spMk id="43" creationId="{96A35EAA-ED80-4FF1-942C-82B1D483AF60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3240662795" sldId="258"/>
            <ac:spMk id="45" creationId="{D415F49B-3CBC-46CF-AFB5-988852D0479E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3240662795" sldId="258"/>
            <ac:spMk id="47" creationId="{D0940C6F-9A54-410C-9BCD-203E8D97FBAB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3240662795" sldId="258"/>
            <ac:spMk id="49" creationId="{F646C6CE-72A6-48A2-BAA1-A9BD9AE029EC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3240662795" sldId="258"/>
            <ac:spMk id="51" creationId="{F6AFF5CE-B67C-4572-A244-872A4D90EB4C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3240662795" sldId="258"/>
            <ac:spMk id="53" creationId="{FB69A980-D397-4383-991D-6DC2FB1C3CC6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3240662795" sldId="258"/>
            <ac:spMk id="55" creationId="{365ECCD1-CF5E-4EE6-837B-F9A6958B1B81}"/>
          </ac:spMkLst>
        </pc:spChg>
        <pc:graphicFrameChg chg="mod ord">
          <ac:chgData name="Evdoxia Papaefthymiou" userId="S::ep206084@students.euc.ac.cy::29de3358-0fc8-46de-8d80-f5b5b585f6d1" providerId="AD" clId="Web-{7305F47E-C995-4C15-E90C-0CF102C71EA7}" dt="2022-03-18T07:07:37.784" v="112" actId="14100"/>
          <ac:graphicFrameMkLst>
            <pc:docMk/>
            <pc:sldMk cId="3240662795" sldId="258"/>
            <ac:graphicFrameMk id="38" creationId="{AD29DEC0-13DF-DFC4-FD54-60B3BF79CC76}"/>
          </ac:graphicFrameMkLst>
        </pc:graphicFrameChg>
      </pc:sldChg>
      <pc:sldChg chg="addSp delSp modSp mod modClrScheme delDesignElem chgLayout">
        <pc:chgData name="Evdoxia Papaefthymiou" userId="S::ep206084@students.euc.ac.cy::29de3358-0fc8-46de-8d80-f5b5b585f6d1" providerId="AD" clId="Web-{7305F47E-C995-4C15-E90C-0CF102C71EA7}" dt="2022-03-18T07:23:06.603" v="230" actId="14100"/>
        <pc:sldMkLst>
          <pc:docMk/>
          <pc:sldMk cId="1638411561" sldId="259"/>
        </pc:sldMkLst>
        <pc:spChg chg="mod ord">
          <ac:chgData name="Evdoxia Papaefthymiou" userId="S::ep206084@students.euc.ac.cy::29de3358-0fc8-46de-8d80-f5b5b585f6d1" providerId="AD" clId="Web-{7305F47E-C995-4C15-E90C-0CF102C71EA7}" dt="2022-03-18T07:23:02.822" v="229" actId="14100"/>
          <ac:spMkLst>
            <pc:docMk/>
            <pc:sldMk cId="1638411561" sldId="259"/>
            <ac:spMk id="2" creationId="{28F6527F-B93C-4755-BBC9-B7B16B7C186D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59:24.476" v="71"/>
          <ac:spMkLst>
            <pc:docMk/>
            <pc:sldMk cId="1638411561" sldId="259"/>
            <ac:spMk id="84" creationId="{06A9A420-EBC2-475A-B5F6-1915095B1EB6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6:30:43.544" v="6"/>
          <ac:spMkLst>
            <pc:docMk/>
            <pc:sldMk cId="1638411561" sldId="259"/>
            <ac:spMk id="92" creationId="{6544EF42-87F9-4466-8124-7328D49A22B4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6:30:43.544" v="6"/>
          <ac:spMkLst>
            <pc:docMk/>
            <pc:sldMk cId="1638411561" sldId="259"/>
            <ac:spMk id="93" creationId="{99B7B539-E79B-44C5-8319-9CE01F87F474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6:30:43.544" v="6"/>
          <ac:spMkLst>
            <pc:docMk/>
            <pc:sldMk cId="1638411561" sldId="259"/>
            <ac:spMk id="94" creationId="{D86169C0-6882-4BA0-92B1-590870CAE770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6:30:43.544" v="6"/>
          <ac:spMkLst>
            <pc:docMk/>
            <pc:sldMk cId="1638411561" sldId="259"/>
            <ac:spMk id="95" creationId="{DCECB35C-FCFB-4B31-B3CF-A20982BE6461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35:40.754" v="30"/>
          <ac:spMkLst>
            <pc:docMk/>
            <pc:sldMk cId="1638411561" sldId="259"/>
            <ac:spMk id="97" creationId="{E7B74E81-276A-4BF8-9D74-BF6C44B2E424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35:40.754" v="30"/>
          <ac:spMkLst>
            <pc:docMk/>
            <pc:sldMk cId="1638411561" sldId="259"/>
            <ac:spMk id="98" creationId="{19C537B0-73BE-41E7-8BD7-CC603DD2BE4E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35:40.754" v="30"/>
          <ac:spMkLst>
            <pc:docMk/>
            <pc:sldMk cId="1638411561" sldId="259"/>
            <ac:spMk id="99" creationId="{5757CFF1-20F6-4EF6-83FA-264F652F45B9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35:40.754" v="30"/>
          <ac:spMkLst>
            <pc:docMk/>
            <pc:sldMk cId="1638411561" sldId="259"/>
            <ac:spMk id="106" creationId="{06A9A420-EBC2-475A-B5F6-1915095B1EB6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35:40.754" v="30"/>
          <ac:spMkLst>
            <pc:docMk/>
            <pc:sldMk cId="1638411561" sldId="259"/>
            <ac:spMk id="108" creationId="{23E32A87-27EB-4E8C-A286-AC27F2A1424A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45:02.846" v="51"/>
          <ac:spMkLst>
            <pc:docMk/>
            <pc:sldMk cId="1638411561" sldId="259"/>
            <ac:spMk id="113" creationId="{E2A96188-384C-4341-9EEB-967A9341CD86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45:02.846" v="51"/>
          <ac:spMkLst>
            <pc:docMk/>
            <pc:sldMk cId="1638411561" sldId="259"/>
            <ac:spMk id="115" creationId="{280331C3-DDF5-48A9-8947-D71EAAFFAB0E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45:02.846" v="51"/>
          <ac:spMkLst>
            <pc:docMk/>
            <pc:sldMk cId="1638411561" sldId="259"/>
            <ac:spMk id="117" creationId="{C535A640-1948-4AFD-A0B7-19AFDA955322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638411561" sldId="259"/>
            <ac:spMk id="122" creationId="{E2A96188-384C-4341-9EEB-967A9341CD86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638411561" sldId="259"/>
            <ac:spMk id="124" creationId="{280331C3-DDF5-48A9-8947-D71EAAFFAB0E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638411561" sldId="259"/>
            <ac:spMk id="126" creationId="{C535A640-1948-4AFD-A0B7-19AFDA955322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04.805" v="79"/>
          <ac:spMkLst>
            <pc:docMk/>
            <pc:sldMk cId="1638411561" sldId="259"/>
            <ac:spMk id="131" creationId="{BD2A7128-270D-45DD-B0C7-24FF462228BB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04.805" v="79"/>
          <ac:spMkLst>
            <pc:docMk/>
            <pc:sldMk cId="1638411561" sldId="259"/>
            <ac:spMk id="133" creationId="{99B7B539-E79B-44C5-8319-9CE01F87F474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04.805" v="79"/>
          <ac:spMkLst>
            <pc:docMk/>
            <pc:sldMk cId="1638411561" sldId="259"/>
            <ac:spMk id="135" creationId="{78F7AE4B-9747-4033-A691-63FD7B8968EC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00:04.805" v="79"/>
          <ac:spMkLst>
            <pc:docMk/>
            <pc:sldMk cId="1638411561" sldId="259"/>
            <ac:spMk id="137" creationId="{3DE94331-B9BD-4D14-A13A-2868661FB1EF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59:24.476" v="71"/>
          <ac:spMkLst>
            <pc:docMk/>
            <pc:sldMk cId="1638411561" sldId="259"/>
            <ac:spMk id="139" creationId="{E7B74E81-276A-4BF8-9D74-BF6C44B2E424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59:24.476" v="71"/>
          <ac:spMkLst>
            <pc:docMk/>
            <pc:sldMk cId="1638411561" sldId="259"/>
            <ac:spMk id="140" creationId="{19C537B0-73BE-41E7-8BD7-CC603DD2BE4E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59:24.476" v="71"/>
          <ac:spMkLst>
            <pc:docMk/>
            <pc:sldMk cId="1638411561" sldId="259"/>
            <ac:spMk id="141" creationId="{5757CFF1-20F6-4EF6-83FA-264F652F45B9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59:24.476" v="71"/>
          <ac:spMkLst>
            <pc:docMk/>
            <pc:sldMk cId="1638411561" sldId="259"/>
            <ac:spMk id="142" creationId="{23E32A87-27EB-4E8C-A286-AC27F2A1424A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59:30.288" v="73"/>
          <ac:spMkLst>
            <pc:docMk/>
            <pc:sldMk cId="1638411561" sldId="259"/>
            <ac:spMk id="144" creationId="{B20DF01A-DAD0-4D16-BEDE-ED085CCC3B73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59:30.288" v="73"/>
          <ac:spMkLst>
            <pc:docMk/>
            <pc:sldMk cId="1638411561" sldId="259"/>
            <ac:spMk id="145" creationId="{A2EE1E2D-ECFB-49DE-A025-1F56F4BFB5EE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59:30.288" v="73"/>
          <ac:spMkLst>
            <pc:docMk/>
            <pc:sldMk cId="1638411561" sldId="259"/>
            <ac:spMk id="146" creationId="{D79121EC-981A-4EB2-B42E-58FA5B2FF8E7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59:52.211" v="75"/>
          <ac:spMkLst>
            <pc:docMk/>
            <pc:sldMk cId="1638411561" sldId="259"/>
            <ac:spMk id="149" creationId="{E2A96188-384C-4341-9EEB-967A9341CD86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59:52.211" v="75"/>
          <ac:spMkLst>
            <pc:docMk/>
            <pc:sldMk cId="1638411561" sldId="259"/>
            <ac:spMk id="150" creationId="{280331C3-DDF5-48A9-8947-D71EAAFFAB0E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6:59:52.211" v="75"/>
          <ac:spMkLst>
            <pc:docMk/>
            <pc:sldMk cId="1638411561" sldId="259"/>
            <ac:spMk id="151" creationId="{C535A640-1948-4AFD-A0B7-19AFDA955322}"/>
          </ac:spMkLst>
        </pc:spChg>
        <pc:graphicFrameChg chg="mod ord modGraphic">
          <ac:chgData name="Evdoxia Papaefthymiou" userId="S::ep206084@students.euc.ac.cy::29de3358-0fc8-46de-8d80-f5b5b585f6d1" providerId="AD" clId="Web-{7305F47E-C995-4C15-E90C-0CF102C71EA7}" dt="2022-03-18T07:22:48.071" v="228" actId="14100"/>
          <ac:graphicFrameMkLst>
            <pc:docMk/>
            <pc:sldMk cId="1638411561" sldId="259"/>
            <ac:graphicFrameMk id="62" creationId="{4359E69A-0213-EBD4-FEF4-A8B47FDCA437}"/>
          </ac:graphicFrameMkLst>
        </pc:graphicFrameChg>
        <pc:picChg chg="mod ord">
          <ac:chgData name="Evdoxia Papaefthymiou" userId="S::ep206084@students.euc.ac.cy::29de3358-0fc8-46de-8d80-f5b5b585f6d1" providerId="AD" clId="Web-{7305F47E-C995-4C15-E90C-0CF102C71EA7}" dt="2022-03-18T07:23:06.603" v="230" actId="14100"/>
          <ac:picMkLst>
            <pc:docMk/>
            <pc:sldMk cId="1638411561" sldId="259"/>
            <ac:picMk id="5" creationId="{3D30BDE6-3532-4C61-9EBC-C632ADA48BC6}"/>
          </ac:picMkLst>
        </pc:picChg>
      </pc:sldChg>
      <pc:sldChg chg="addSp delSp modSp mod setBg modClrScheme setClrOvrMap delDesignElem chgLayout">
        <pc:chgData name="Evdoxia Papaefthymiou" userId="S::ep206084@students.euc.ac.cy::29de3358-0fc8-46de-8d80-f5b5b585f6d1" providerId="AD" clId="Web-{7305F47E-C995-4C15-E90C-0CF102C71EA7}" dt="2022-03-18T07:29:04.455" v="235" actId="20577"/>
        <pc:sldMkLst>
          <pc:docMk/>
          <pc:sldMk cId="2145556132" sldId="260"/>
        </pc:sldMkLst>
        <pc:spChg chg="mod ord">
          <ac:chgData name="Evdoxia Papaefthymiou" userId="S::ep206084@students.euc.ac.cy::29de3358-0fc8-46de-8d80-f5b5b585f6d1" providerId="AD" clId="Web-{7305F47E-C995-4C15-E90C-0CF102C71EA7}" dt="2022-03-18T07:22:29.930" v="227" actId="20577"/>
          <ac:spMkLst>
            <pc:docMk/>
            <pc:sldMk cId="2145556132" sldId="260"/>
            <ac:spMk id="2" creationId="{95A0CCB9-5957-46DF-AE5B-BA270F4986CF}"/>
          </ac:spMkLst>
        </pc:spChg>
        <pc:spChg chg="mod ord">
          <ac:chgData name="Evdoxia Papaefthymiou" userId="S::ep206084@students.euc.ac.cy::29de3358-0fc8-46de-8d80-f5b5b585f6d1" providerId="AD" clId="Web-{7305F47E-C995-4C15-E90C-0CF102C71EA7}" dt="2022-03-18T07:29:04.455" v="235" actId="20577"/>
          <ac:spMkLst>
            <pc:docMk/>
            <pc:sldMk cId="2145556132" sldId="260"/>
            <ac:spMk id="3" creationId="{1B1DBCED-228E-467E-9BF4-06D841F99E66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13:01.010" v="142"/>
          <ac:spMkLst>
            <pc:docMk/>
            <pc:sldMk cId="2145556132" sldId="260"/>
            <ac:spMk id="8" creationId="{052BEFF1-896C-45B1-B02C-96A6A1BC389A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13:01.010" v="142"/>
          <ac:spMkLst>
            <pc:docMk/>
            <pc:sldMk cId="2145556132" sldId="260"/>
            <ac:spMk id="10" creationId="{BB237A14-61B1-4C00-A670-5D8D68A8668E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13:01.010" v="142"/>
          <ac:spMkLst>
            <pc:docMk/>
            <pc:sldMk cId="2145556132" sldId="260"/>
            <ac:spMk id="12" creationId="{8598F259-6F54-47A3-8D13-1603D786A328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2145556132" sldId="260"/>
            <ac:spMk id="13" creationId="{52E56E1E-D82A-4FF7-99CE-83AE9A18FCDC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13:01.010" v="142"/>
          <ac:spMkLst>
            <pc:docMk/>
            <pc:sldMk cId="2145556132" sldId="260"/>
            <ac:spMk id="14" creationId="{0BA768A8-4FED-4ED8-9E46-6BE72188ECD2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2145556132" sldId="260"/>
            <ac:spMk id="15" creationId="{FCE4B1E6-EC5B-432F-90D0-898FA5296D55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13:17.276" v="144"/>
          <ac:spMkLst>
            <pc:docMk/>
            <pc:sldMk cId="2145556132" sldId="260"/>
            <ac:spMk id="16" creationId="{F3798573-F27B-47EB-8EA4-7EE34954C2D6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2145556132" sldId="260"/>
            <ac:spMk id="17" creationId="{B9940E64-4719-4E36-8FFD-748B552B359B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13:17.276" v="144"/>
          <ac:spMkLst>
            <pc:docMk/>
            <pc:sldMk cId="2145556132" sldId="260"/>
            <ac:spMk id="18" creationId="{923E8915-D2AA-4327-A45A-972C3CA9574B}"/>
          </ac:spMkLst>
        </pc:spChg>
        <pc:spChg chg="add del">
          <ac:chgData name="Evdoxia Papaefthymiou" userId="S::ep206084@students.euc.ac.cy::29de3358-0fc8-46de-8d80-f5b5b585f6d1" providerId="AD" clId="Web-{7305F47E-C995-4C15-E90C-0CF102C71EA7}" dt="2022-03-18T07:13:17.276" v="144"/>
          <ac:spMkLst>
            <pc:docMk/>
            <pc:sldMk cId="2145556132" sldId="260"/>
            <ac:spMk id="19" creationId="{8302FC3C-9804-4950-B721-5FD704BA6065}"/>
          </ac:spMkLst>
        </pc:spChg>
        <pc:spChg chg="add">
          <ac:chgData name="Evdoxia Papaefthymiou" userId="S::ep206084@students.euc.ac.cy::29de3358-0fc8-46de-8d80-f5b5b585f6d1" providerId="AD" clId="Web-{7305F47E-C995-4C15-E90C-0CF102C71EA7}" dt="2022-03-18T07:13:17.339" v="145"/>
          <ac:spMkLst>
            <pc:docMk/>
            <pc:sldMk cId="2145556132" sldId="260"/>
            <ac:spMk id="23" creationId="{0D9B8FD4-CDEB-4EB4-B4DE-C89E11938958}"/>
          </ac:spMkLst>
        </pc:spChg>
        <pc:spChg chg="add">
          <ac:chgData name="Evdoxia Papaefthymiou" userId="S::ep206084@students.euc.ac.cy::29de3358-0fc8-46de-8d80-f5b5b585f6d1" providerId="AD" clId="Web-{7305F47E-C995-4C15-E90C-0CF102C71EA7}" dt="2022-03-18T07:13:17.339" v="145"/>
          <ac:spMkLst>
            <pc:docMk/>
            <pc:sldMk cId="2145556132" sldId="260"/>
            <ac:spMk id="24" creationId="{5A2E3D1D-9E9F-4739-BA14-D4D7FA9FBDD1}"/>
          </ac:spMkLst>
        </pc:spChg>
        <pc:spChg chg="add">
          <ac:chgData name="Evdoxia Papaefthymiou" userId="S::ep206084@students.euc.ac.cy::29de3358-0fc8-46de-8d80-f5b5b585f6d1" providerId="AD" clId="Web-{7305F47E-C995-4C15-E90C-0CF102C71EA7}" dt="2022-03-18T07:13:17.339" v="145"/>
          <ac:spMkLst>
            <pc:docMk/>
            <pc:sldMk cId="2145556132" sldId="260"/>
            <ac:spMk id="25" creationId="{1FFB365B-E9DC-4859-B8AB-CB83EEBE4E28}"/>
          </ac:spMkLst>
        </pc:spChg>
        <pc:spChg chg="add">
          <ac:chgData name="Evdoxia Papaefthymiou" userId="S::ep206084@students.euc.ac.cy::29de3358-0fc8-46de-8d80-f5b5b585f6d1" providerId="AD" clId="Web-{7305F47E-C995-4C15-E90C-0CF102C71EA7}" dt="2022-03-18T07:13:17.339" v="145"/>
          <ac:spMkLst>
            <pc:docMk/>
            <pc:sldMk cId="2145556132" sldId="260"/>
            <ac:spMk id="26" creationId="{8ADAB9C8-EB37-4914-A699-C716FC8FE4FE}"/>
          </ac:spMkLst>
        </pc:spChg>
        <pc:picChg chg="add del">
          <ac:chgData name="Evdoxia Papaefthymiou" userId="S::ep206084@students.euc.ac.cy::29de3358-0fc8-46de-8d80-f5b5b585f6d1" providerId="AD" clId="Web-{7305F47E-C995-4C15-E90C-0CF102C71EA7}" dt="2022-03-18T07:13:17.276" v="144"/>
          <ac:picMkLst>
            <pc:docMk/>
            <pc:sldMk cId="2145556132" sldId="260"/>
            <ac:picMk id="21" creationId="{3BC6EBB2-9BDC-4075-BA6B-43A9FBF9C86C}"/>
          </ac:picMkLst>
        </pc:picChg>
        <pc:cxnChg chg="add del">
          <ac:chgData name="Evdoxia Papaefthymiou" userId="S::ep206084@students.euc.ac.cy::29de3358-0fc8-46de-8d80-f5b5b585f6d1" providerId="AD" clId="Web-{7305F47E-C995-4C15-E90C-0CF102C71EA7}" dt="2022-03-18T07:13:17.276" v="144"/>
          <ac:cxnSpMkLst>
            <pc:docMk/>
            <pc:sldMk cId="2145556132" sldId="260"/>
            <ac:cxnSpMk id="20" creationId="{6B9695BD-ECF6-49CA-8877-8C493193C65D}"/>
          </ac:cxnSpMkLst>
        </pc:cxnChg>
      </pc:sldChg>
      <pc:sldChg chg="addSp delSp modSp mod modClrScheme delDesignElem chgLayout modNotes">
        <pc:chgData name="Evdoxia Papaefthymiou" userId="S::ep206084@students.euc.ac.cy::29de3358-0fc8-46de-8d80-f5b5b585f6d1" providerId="AD" clId="Web-{7305F47E-C995-4C15-E90C-0CF102C71EA7}" dt="2022-03-18T07:23:34.354" v="233" actId="20577"/>
        <pc:sldMkLst>
          <pc:docMk/>
          <pc:sldMk cId="4074084814" sldId="261"/>
        </pc:sldMkLst>
        <pc:spChg chg="mod ord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4074084814" sldId="261"/>
            <ac:spMk id="2" creationId="{9CD42D21-8B19-4FC8-9E7F-A4082D54F106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4074084814" sldId="261"/>
            <ac:spMk id="28" creationId="{D9F6AA32-13C2-415E-B4CB-5A6D2336AC4C}"/>
          </ac:spMkLst>
        </pc:spChg>
        <pc:spChg chg="add mod">
          <ac:chgData name="Evdoxia Papaefthymiou" userId="S::ep206084@students.euc.ac.cy::29de3358-0fc8-46de-8d80-f5b5b585f6d1" providerId="AD" clId="Web-{7305F47E-C995-4C15-E90C-0CF102C71EA7}" dt="2022-03-18T07:23:34.354" v="233" actId="20577"/>
          <ac:spMkLst>
            <pc:docMk/>
            <pc:sldMk cId="4074084814" sldId="261"/>
            <ac:spMk id="2163" creationId="{7D10D67E-C992-4609-A85C-149FF68E3D57}"/>
          </ac:spMkLst>
        </pc:spChg>
        <pc:graphicFrameChg chg="mod ord">
          <ac:chgData name="Evdoxia Papaefthymiou" userId="S::ep206084@students.euc.ac.cy::29de3358-0fc8-46de-8d80-f5b5b585f6d1" providerId="AD" clId="Web-{7305F47E-C995-4C15-E90C-0CF102C71EA7}" dt="2022-03-18T07:20:52.162" v="222" actId="14100"/>
          <ac:graphicFrameMkLst>
            <pc:docMk/>
            <pc:sldMk cId="4074084814" sldId="261"/>
            <ac:graphicFrameMk id="15" creationId="{011C18FD-F1E0-C535-57E4-A63272375790}"/>
          </ac:graphicFrameMkLst>
        </pc:graphicFrameChg>
        <pc:picChg chg="mod">
          <ac:chgData name="Evdoxia Papaefthymiou" userId="S::ep206084@students.euc.ac.cy::29de3358-0fc8-46de-8d80-f5b5b585f6d1" providerId="AD" clId="Web-{7305F47E-C995-4C15-E90C-0CF102C71EA7}" dt="2022-03-18T07:23:25.588" v="231" actId="14100"/>
          <ac:picMkLst>
            <pc:docMk/>
            <pc:sldMk cId="4074084814" sldId="261"/>
            <ac:picMk id="36" creationId="{64ED7552-9A9A-465C-9A36-A83BF81FE489}"/>
          </ac:picMkLst>
        </pc:picChg>
      </pc:sldChg>
      <pc:sldChg chg="delSp modSp mod modClrScheme delDesignElem chgLayout">
        <pc:chgData name="Evdoxia Papaefthymiou" userId="S::ep206084@students.euc.ac.cy::29de3358-0fc8-46de-8d80-f5b5b585f6d1" providerId="AD" clId="Web-{7305F47E-C995-4C15-E90C-0CF102C71EA7}" dt="2022-03-18T07:04:35.139" v="97" actId="14100"/>
        <pc:sldMkLst>
          <pc:docMk/>
          <pc:sldMk cId="1599599077" sldId="262"/>
        </pc:sldMkLst>
        <pc:spChg chg="mod ord">
          <ac:chgData name="Evdoxia Papaefthymiou" userId="S::ep206084@students.euc.ac.cy::29de3358-0fc8-46de-8d80-f5b5b585f6d1" providerId="AD" clId="Web-{7305F47E-C995-4C15-E90C-0CF102C71EA7}" dt="2022-03-18T07:03:49.982" v="88" actId="14100"/>
          <ac:spMkLst>
            <pc:docMk/>
            <pc:sldMk cId="1599599077" sldId="262"/>
            <ac:spMk id="2" creationId="{5DBB3855-06D5-4B55-B805-1F2222B62638}"/>
          </ac:spMkLst>
        </pc:spChg>
        <pc:spChg chg="mod ord">
          <ac:chgData name="Evdoxia Papaefthymiou" userId="S::ep206084@students.euc.ac.cy::29de3358-0fc8-46de-8d80-f5b5b585f6d1" providerId="AD" clId="Web-{7305F47E-C995-4C15-E90C-0CF102C71EA7}" dt="2022-03-18T07:04:35.139" v="97" actId="14100"/>
          <ac:spMkLst>
            <pc:docMk/>
            <pc:sldMk cId="1599599077" sldId="262"/>
            <ac:spMk id="3" creationId="{908995F1-2AB4-4915-9000-9A8E2AE6045E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599599077" sldId="262"/>
            <ac:spMk id="67" creationId="{E7B74E81-276A-4BF8-9D74-BF6C44B2E424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599599077" sldId="262"/>
            <ac:spMk id="69" creationId="{19C537B0-73BE-41E7-8BD7-CC603DD2BE4E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599599077" sldId="262"/>
            <ac:spMk id="71" creationId="{5757CFF1-20F6-4EF6-83FA-264F652F45B9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599599077" sldId="262"/>
            <ac:spMk id="73" creationId="{06A9A420-EBC2-475A-B5F6-1915095B1EB6}"/>
          </ac:spMkLst>
        </pc:spChg>
        <pc:spChg chg="del">
          <ac:chgData name="Evdoxia Papaefthymiou" userId="S::ep206084@students.euc.ac.cy::29de3358-0fc8-46de-8d80-f5b5b585f6d1" providerId="AD" clId="Web-{7305F47E-C995-4C15-E90C-0CF102C71EA7}" dt="2022-03-18T07:00:29.821" v="80"/>
          <ac:spMkLst>
            <pc:docMk/>
            <pc:sldMk cId="1599599077" sldId="262"/>
            <ac:spMk id="75" creationId="{23E32A87-27EB-4E8C-A286-AC27F2A1424A}"/>
          </ac:spMkLst>
        </pc:spChg>
        <pc:picChg chg="mod">
          <ac:chgData name="Evdoxia Papaefthymiou" userId="S::ep206084@students.euc.ac.cy::29de3358-0fc8-46de-8d80-f5b5b585f6d1" providerId="AD" clId="Web-{7305F47E-C995-4C15-E90C-0CF102C71EA7}" dt="2022-03-18T07:04:20.029" v="94" actId="14100"/>
          <ac:picMkLst>
            <pc:docMk/>
            <pc:sldMk cId="1599599077" sldId="262"/>
            <ac:picMk id="4" creationId="{F388E305-75B6-4F0B-9F26-EE99F153B8FD}"/>
          </ac:picMkLst>
        </pc:picChg>
      </pc:sldChg>
      <pc:sldMasterChg chg="del delSldLayout">
        <pc:chgData name="Evdoxia Papaefthymiou" userId="S::ep206084@students.euc.ac.cy::29de3358-0fc8-46de-8d80-f5b5b585f6d1" providerId="AD" clId="Web-{7305F47E-C995-4C15-E90C-0CF102C71EA7}" dt="2022-03-18T07:00:29.821" v="80"/>
        <pc:sldMasterMkLst>
          <pc:docMk/>
          <pc:sldMasterMk cId="1248951763" sldId="2147484038"/>
        </pc:sldMasterMkLst>
        <pc:sldLayoutChg chg="del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1248951763" sldId="2147484038"/>
            <pc:sldLayoutMk cId="2493405569" sldId="2147484027"/>
          </pc:sldLayoutMkLst>
        </pc:sldLayoutChg>
        <pc:sldLayoutChg chg="del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1248951763" sldId="2147484038"/>
            <pc:sldLayoutMk cId="4134459376" sldId="2147484028"/>
          </pc:sldLayoutMkLst>
        </pc:sldLayoutChg>
        <pc:sldLayoutChg chg="del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1248951763" sldId="2147484038"/>
            <pc:sldLayoutMk cId="1890819721" sldId="2147484029"/>
          </pc:sldLayoutMkLst>
        </pc:sldLayoutChg>
        <pc:sldLayoutChg chg="del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1248951763" sldId="2147484038"/>
            <pc:sldLayoutMk cId="3442946015" sldId="2147484030"/>
          </pc:sldLayoutMkLst>
        </pc:sldLayoutChg>
        <pc:sldLayoutChg chg="del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1248951763" sldId="2147484038"/>
            <pc:sldLayoutMk cId="4293985098" sldId="2147484031"/>
          </pc:sldLayoutMkLst>
        </pc:sldLayoutChg>
        <pc:sldLayoutChg chg="del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1248951763" sldId="2147484038"/>
            <pc:sldLayoutMk cId="3437236487" sldId="2147484032"/>
          </pc:sldLayoutMkLst>
        </pc:sldLayoutChg>
        <pc:sldLayoutChg chg="del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1248951763" sldId="2147484038"/>
            <pc:sldLayoutMk cId="2633399352" sldId="2147484033"/>
          </pc:sldLayoutMkLst>
        </pc:sldLayoutChg>
        <pc:sldLayoutChg chg="del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1248951763" sldId="2147484038"/>
            <pc:sldLayoutMk cId="141691853" sldId="2147484034"/>
          </pc:sldLayoutMkLst>
        </pc:sldLayoutChg>
        <pc:sldLayoutChg chg="del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1248951763" sldId="2147484038"/>
            <pc:sldLayoutMk cId="3339532102" sldId="2147484035"/>
          </pc:sldLayoutMkLst>
        </pc:sldLayoutChg>
        <pc:sldLayoutChg chg="del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1248951763" sldId="2147484038"/>
            <pc:sldLayoutMk cId="2840293927" sldId="2147484036"/>
          </pc:sldLayoutMkLst>
        </pc:sldLayoutChg>
        <pc:sldLayoutChg chg="del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1248951763" sldId="2147484038"/>
            <pc:sldLayoutMk cId="2260967370" sldId="2147484037"/>
          </pc:sldLayoutMkLst>
        </pc:sldLayoutChg>
      </pc:sldMasterChg>
      <pc:sldMasterChg chg="add addSldLayout modSldLayout">
        <pc:chgData name="Evdoxia Papaefthymiou" userId="S::ep206084@students.euc.ac.cy::29de3358-0fc8-46de-8d80-f5b5b585f6d1" providerId="AD" clId="Web-{7305F47E-C995-4C15-E90C-0CF102C71EA7}" dt="2022-03-18T07:00:29.821" v="80"/>
        <pc:sldMasterMkLst>
          <pc:docMk/>
          <pc:sldMasterMk cId="649901482" sldId="2147484039"/>
        </pc:sldMasterMkLst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2770975152" sldId="2147484040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2091686838" sldId="2147484041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247999180" sldId="2147484042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3101446463" sldId="2147484043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2506351005" sldId="2147484044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1760268790" sldId="2147484045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3009522382" sldId="2147484046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1513416996" sldId="2147484047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3552808312" sldId="2147484048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1271002723" sldId="2147484049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3858787519" sldId="2147484050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1243359709" sldId="2147484051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190836389" sldId="2147484052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4226908022" sldId="2147484053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2435215148" sldId="2147484054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3307605585" sldId="2147484055"/>
          </pc:sldLayoutMkLst>
        </pc:sldLayoutChg>
        <pc:sldLayoutChg chg="add mod replId">
          <pc:chgData name="Evdoxia Papaefthymiou" userId="S::ep206084@students.euc.ac.cy::29de3358-0fc8-46de-8d80-f5b5b585f6d1" providerId="AD" clId="Web-{7305F47E-C995-4C15-E90C-0CF102C71EA7}" dt="2022-03-18T07:00:29.821" v="80"/>
          <pc:sldLayoutMkLst>
            <pc:docMk/>
            <pc:sldMasterMk cId="649901482" sldId="2147484039"/>
            <pc:sldLayoutMk cId="3207524332" sldId="2147484056"/>
          </pc:sldLayoutMkLst>
        </pc:sldLayoutChg>
      </pc:sldMasterChg>
    </pc:docChg>
  </pc:docChgLst>
  <pc:docChgLst>
    <pc:chgData name="Evdoxia Papaefthymiou" userId="S::ep206084@students.euc.ac.cy::29de3358-0fc8-46de-8d80-f5b5b585f6d1" providerId="AD" clId="Web-{9629E384-68E5-15E9-7343-4AE65E0D28F9}"/>
    <pc:docChg chg="modSld">
      <pc:chgData name="Evdoxia Papaefthymiou" userId="S::ep206084@students.euc.ac.cy::29de3358-0fc8-46de-8d80-f5b5b585f6d1" providerId="AD" clId="Web-{9629E384-68E5-15E9-7343-4AE65E0D28F9}" dt="2022-03-16T23:29:21.201" v="25"/>
      <pc:docMkLst>
        <pc:docMk/>
      </pc:docMkLst>
      <pc:sldChg chg="modSp">
        <pc:chgData name="Evdoxia Papaefthymiou" userId="S::ep206084@students.euc.ac.cy::29de3358-0fc8-46de-8d80-f5b5b585f6d1" providerId="AD" clId="Web-{9629E384-68E5-15E9-7343-4AE65E0D28F9}" dt="2022-03-16T23:21:47.221" v="5" actId="14100"/>
        <pc:sldMkLst>
          <pc:docMk/>
          <pc:sldMk cId="3240662795" sldId="258"/>
        </pc:sldMkLst>
        <pc:graphicFrameChg chg="mod">
          <ac:chgData name="Evdoxia Papaefthymiou" userId="S::ep206084@students.euc.ac.cy::29de3358-0fc8-46de-8d80-f5b5b585f6d1" providerId="AD" clId="Web-{9629E384-68E5-15E9-7343-4AE65E0D28F9}" dt="2022-03-16T23:21:47.221" v="5" actId="14100"/>
          <ac:graphicFrameMkLst>
            <pc:docMk/>
            <pc:sldMk cId="3240662795" sldId="258"/>
            <ac:graphicFrameMk id="38" creationId="{AD29DEC0-13DF-DFC4-FD54-60B3BF79CC76}"/>
          </ac:graphicFrameMkLst>
        </pc:graphicFrameChg>
      </pc:sldChg>
      <pc:sldChg chg="addSp modSp">
        <pc:chgData name="Evdoxia Papaefthymiou" userId="S::ep206084@students.euc.ac.cy::29de3358-0fc8-46de-8d80-f5b5b585f6d1" providerId="AD" clId="Web-{9629E384-68E5-15E9-7343-4AE65E0D28F9}" dt="2022-03-16T23:29:21.201" v="25"/>
        <pc:sldMkLst>
          <pc:docMk/>
          <pc:sldMk cId="1638411561" sldId="259"/>
        </pc:sldMkLst>
        <pc:graphicFrameChg chg="mod modGraphic">
          <ac:chgData name="Evdoxia Papaefthymiou" userId="S::ep206084@students.euc.ac.cy::29de3358-0fc8-46de-8d80-f5b5b585f6d1" providerId="AD" clId="Web-{9629E384-68E5-15E9-7343-4AE65E0D28F9}" dt="2022-03-16T23:28:05.574" v="24" actId="20577"/>
          <ac:graphicFrameMkLst>
            <pc:docMk/>
            <pc:sldMk cId="1638411561" sldId="259"/>
            <ac:graphicFrameMk id="62" creationId="{4359E69A-0213-EBD4-FEF4-A8B47FDCA437}"/>
          </ac:graphicFrameMkLst>
        </pc:graphicFrameChg>
        <pc:graphicFrameChg chg="add mod modGraphic">
          <ac:chgData name="Evdoxia Papaefthymiou" userId="S::ep206084@students.euc.ac.cy::29de3358-0fc8-46de-8d80-f5b5b585f6d1" providerId="AD" clId="Web-{9629E384-68E5-15E9-7343-4AE65E0D28F9}" dt="2022-03-16T23:29:21.201" v="25"/>
          <ac:graphicFrameMkLst>
            <pc:docMk/>
            <pc:sldMk cId="1638411561" sldId="259"/>
            <ac:graphicFrameMk id="129" creationId="{0A138277-DDB4-4590-908C-B574638819B4}"/>
          </ac:graphicFrameMkLst>
        </pc:graphicFrameChg>
      </pc:sldChg>
      <pc:sldChg chg="modSp">
        <pc:chgData name="Evdoxia Papaefthymiou" userId="S::ep206084@students.euc.ac.cy::29de3358-0fc8-46de-8d80-f5b5b585f6d1" providerId="AD" clId="Web-{9629E384-68E5-15E9-7343-4AE65E0D28F9}" dt="2022-03-16T23:25:28.414" v="11" actId="20577"/>
        <pc:sldMkLst>
          <pc:docMk/>
          <pc:sldMk cId="2145556132" sldId="260"/>
        </pc:sldMkLst>
        <pc:spChg chg="mod">
          <ac:chgData name="Evdoxia Papaefthymiou" userId="S::ep206084@students.euc.ac.cy::29de3358-0fc8-46de-8d80-f5b5b585f6d1" providerId="AD" clId="Web-{9629E384-68E5-15E9-7343-4AE65E0D28F9}" dt="2022-03-16T23:25:28.414" v="11" actId="20577"/>
          <ac:spMkLst>
            <pc:docMk/>
            <pc:sldMk cId="2145556132" sldId="260"/>
            <ac:spMk id="3" creationId="{1B1DBCED-228E-467E-9BF4-06D841F99E66}"/>
          </ac:spMkLst>
        </pc:spChg>
      </pc:sldChg>
      <pc:sldChg chg="modSp">
        <pc:chgData name="Evdoxia Papaefthymiou" userId="S::ep206084@students.euc.ac.cy::29de3358-0fc8-46de-8d80-f5b5b585f6d1" providerId="AD" clId="Web-{9629E384-68E5-15E9-7343-4AE65E0D28F9}" dt="2022-03-16T23:24:08.022" v="7"/>
        <pc:sldMkLst>
          <pc:docMk/>
          <pc:sldMk cId="4074084814" sldId="261"/>
        </pc:sldMkLst>
        <pc:spChg chg="mod">
          <ac:chgData name="Evdoxia Papaefthymiou" userId="S::ep206084@students.euc.ac.cy::29de3358-0fc8-46de-8d80-f5b5b585f6d1" providerId="AD" clId="Web-{9629E384-68E5-15E9-7343-4AE65E0D28F9}" dt="2022-03-16T23:24:08.022" v="7"/>
          <ac:spMkLst>
            <pc:docMk/>
            <pc:sldMk cId="4074084814" sldId="261"/>
            <ac:spMk id="19" creationId="{40936E72-36EC-4B3A-B54C-11AB27507185}"/>
          </ac:spMkLst>
        </pc:spChg>
        <pc:graphicFrameChg chg="mod">
          <ac:chgData name="Evdoxia Papaefthymiou" userId="S::ep206084@students.euc.ac.cy::29de3358-0fc8-46de-8d80-f5b5b585f6d1" providerId="AD" clId="Web-{9629E384-68E5-15E9-7343-4AE65E0D28F9}" dt="2022-03-16T23:22:39.036" v="6" actId="14100"/>
          <ac:graphicFrameMkLst>
            <pc:docMk/>
            <pc:sldMk cId="4074084814" sldId="261"/>
            <ac:graphicFrameMk id="15" creationId="{011C18FD-F1E0-C535-57E4-A63272375790}"/>
          </ac:graphicFrameMkLst>
        </pc:graphicFrameChg>
      </pc:sldChg>
    </pc:docChg>
  </pc:docChgLst>
  <pc:docChgLst>
    <pc:chgData name="Evdoxia Papaefthymiou" userId="S::ep206084@students.euc.ac.cy::29de3358-0fc8-46de-8d80-f5b5b585f6d1" providerId="AD" clId="Web-{A9578C22-BB0E-D876-A0B2-3183A4BEB507}"/>
    <pc:docChg chg="addSld modSld sldOrd">
      <pc:chgData name="Evdoxia Papaefthymiou" userId="S::ep206084@students.euc.ac.cy::29de3358-0fc8-46de-8d80-f5b5b585f6d1" providerId="AD" clId="Web-{A9578C22-BB0E-D876-A0B2-3183A4BEB507}" dt="2022-03-16T20:34:29.191" v="10" actId="20577"/>
      <pc:docMkLst>
        <pc:docMk/>
      </pc:docMkLst>
      <pc:sldChg chg="modSp">
        <pc:chgData name="Evdoxia Papaefthymiou" userId="S::ep206084@students.euc.ac.cy::29de3358-0fc8-46de-8d80-f5b5b585f6d1" providerId="AD" clId="Web-{A9578C22-BB0E-D876-A0B2-3183A4BEB507}" dt="2022-03-16T20:34:29.191" v="10" actId="20577"/>
        <pc:sldMkLst>
          <pc:docMk/>
          <pc:sldMk cId="3240662795" sldId="258"/>
        </pc:sldMkLst>
        <pc:spChg chg="mod">
          <ac:chgData name="Evdoxia Papaefthymiou" userId="S::ep206084@students.euc.ac.cy::29de3358-0fc8-46de-8d80-f5b5b585f6d1" providerId="AD" clId="Web-{A9578C22-BB0E-D876-A0B2-3183A4BEB507}" dt="2022-03-16T20:34:29.191" v="10" actId="20577"/>
          <ac:spMkLst>
            <pc:docMk/>
            <pc:sldMk cId="3240662795" sldId="258"/>
            <ac:spMk id="2" creationId="{75767F53-3D02-4A71-BC7D-535627876D54}"/>
          </ac:spMkLst>
        </pc:spChg>
      </pc:sldChg>
      <pc:sldChg chg="modSp">
        <pc:chgData name="Evdoxia Papaefthymiou" userId="S::ep206084@students.euc.ac.cy::29de3358-0fc8-46de-8d80-f5b5b585f6d1" providerId="AD" clId="Web-{A9578C22-BB0E-D876-A0B2-3183A4BEB507}" dt="2022-03-16T19:59:12.151" v="5" actId="20577"/>
        <pc:sldMkLst>
          <pc:docMk/>
          <pc:sldMk cId="4074084814" sldId="261"/>
        </pc:sldMkLst>
        <pc:spChg chg="mod">
          <ac:chgData name="Evdoxia Papaefthymiou" userId="S::ep206084@students.euc.ac.cy::29de3358-0fc8-46de-8d80-f5b5b585f6d1" providerId="AD" clId="Web-{A9578C22-BB0E-D876-A0B2-3183A4BEB507}" dt="2022-03-16T19:59:12.151" v="5" actId="20577"/>
          <ac:spMkLst>
            <pc:docMk/>
            <pc:sldMk cId="4074084814" sldId="261"/>
            <ac:spMk id="19" creationId="{40936E72-36EC-4B3A-B54C-11AB27507185}"/>
          </ac:spMkLst>
        </pc:spChg>
      </pc:sldChg>
      <pc:sldChg chg="new ord">
        <pc:chgData name="Evdoxia Papaefthymiou" userId="S::ep206084@students.euc.ac.cy::29de3358-0fc8-46de-8d80-f5b5b585f6d1" providerId="AD" clId="Web-{A9578C22-BB0E-D876-A0B2-3183A4BEB507}" dt="2022-03-16T20:00:21.168" v="7"/>
        <pc:sldMkLst>
          <pc:docMk/>
          <pc:sldMk cId="4036969071" sldId="263"/>
        </pc:sldMkLst>
      </pc:sldChg>
    </pc:docChg>
  </pc:docChgLst>
  <pc:docChgLst>
    <pc:chgData name="Evdoxia Papaefthymiou" userId="S::ep206084@students.euc.ac.cy::29de3358-0fc8-46de-8d80-f5b5b585f6d1" providerId="AD" clId="Web-{F531CD7D-77C4-89F6-40A7-188796605F90}"/>
    <pc:docChg chg="delSld modSld addMainMaster delMainMaster">
      <pc:chgData name="Evdoxia Papaefthymiou" userId="S::ep206084@students.euc.ac.cy::29de3358-0fc8-46de-8d80-f5b5b585f6d1" providerId="AD" clId="Web-{F531CD7D-77C4-89F6-40A7-188796605F90}" dt="2022-03-15T20:50:48.789" v="52" actId="1076"/>
      <pc:docMkLst>
        <pc:docMk/>
      </pc:docMkLst>
      <pc:sldChg chg="addSp delSp modSp mod modClrScheme delDesignElem chgLayout">
        <pc:chgData name="Evdoxia Papaefthymiou" userId="S::ep206084@students.euc.ac.cy::29de3358-0fc8-46de-8d80-f5b5b585f6d1" providerId="AD" clId="Web-{F531CD7D-77C4-89F6-40A7-188796605F90}" dt="2022-03-15T20:38:08.272" v="17"/>
        <pc:sldMkLst>
          <pc:docMk/>
          <pc:sldMk cId="109857222" sldId="256"/>
        </pc:sldMkLst>
        <pc:spChg chg="mod ord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09857222" sldId="256"/>
            <ac:spMk id="167" creationId="{7FB5426F-482B-4074-A203-9F2C2BEB022D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09857222" sldId="256"/>
            <ac:spMk id="169" creationId="{F778232E-C75B-4B3C-9201-81C0775715EF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09857222" sldId="256"/>
            <ac:spMk id="171" creationId="{A7F160B5-A1CE-4576-8323-263FB7D1B393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09857222" sldId="256"/>
            <ac:spMk id="173" creationId="{33366780-B46E-437C-812E-406B7500D12F}"/>
          </ac:spMkLst>
        </pc:spChg>
      </pc:sldChg>
      <pc:sldChg chg="addSp delSp modSp mod modClrScheme delDesignElem chgLayout">
        <pc:chgData name="Evdoxia Papaefthymiou" userId="S::ep206084@students.euc.ac.cy::29de3358-0fc8-46de-8d80-f5b5b585f6d1" providerId="AD" clId="Web-{F531CD7D-77C4-89F6-40A7-188796605F90}" dt="2022-03-15T20:38:08.272" v="17"/>
        <pc:sldMkLst>
          <pc:docMk/>
          <pc:sldMk cId="4231208042" sldId="257"/>
        </pc:sldMkLst>
        <pc:spChg chg="mod ord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4231208042" sldId="257"/>
            <ac:spMk id="2" creationId="{5C0507DF-CEE4-4758-B6AF-878E074946C4}"/>
          </ac:spMkLst>
        </pc:spChg>
        <pc:spChg chg="mod ord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4231208042" sldId="257"/>
            <ac:spMk id="3" creationId="{834B4E18-1F55-4E34-92ED-011E35446C01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4231208042" sldId="257"/>
            <ac:spMk id="23" creationId="{52E56E1E-D82A-4FF7-99CE-83AE9A18FCDC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4231208042" sldId="257"/>
            <ac:spMk id="25" creationId="{FCE4B1E6-EC5B-432F-90D0-898FA5296D55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4231208042" sldId="257"/>
            <ac:spMk id="27" creationId="{B9940E64-4719-4E36-8FFD-748B552B359B}"/>
          </ac:spMkLst>
        </pc:spChg>
        <pc:picChg chg="mod">
          <ac:chgData name="Evdoxia Papaefthymiou" userId="S::ep206084@students.euc.ac.cy::29de3358-0fc8-46de-8d80-f5b5b585f6d1" providerId="AD" clId="Web-{F531CD7D-77C4-89F6-40A7-188796605F90}" dt="2022-03-15T19:56:12.080" v="5" actId="1076"/>
          <ac:picMkLst>
            <pc:docMk/>
            <pc:sldMk cId="4231208042" sldId="257"/>
            <ac:picMk id="4" creationId="{3A50D27F-8C7E-4CC9-9D74-92A3528EC30E}"/>
          </ac:picMkLst>
        </pc:picChg>
      </pc:sldChg>
      <pc:sldChg chg="addSp delSp modSp mod modClrScheme delDesignElem chgLayout">
        <pc:chgData name="Evdoxia Papaefthymiou" userId="S::ep206084@students.euc.ac.cy::29de3358-0fc8-46de-8d80-f5b5b585f6d1" providerId="AD" clId="Web-{F531CD7D-77C4-89F6-40A7-188796605F90}" dt="2022-03-15T20:50:48.789" v="52" actId="1076"/>
        <pc:sldMkLst>
          <pc:docMk/>
          <pc:sldMk cId="3240662795" sldId="258"/>
        </pc:sldMkLst>
        <pc:spChg chg="mod ord">
          <ac:chgData name="Evdoxia Papaefthymiou" userId="S::ep206084@students.euc.ac.cy::29de3358-0fc8-46de-8d80-f5b5b585f6d1" providerId="AD" clId="Web-{F531CD7D-77C4-89F6-40A7-188796605F90}" dt="2022-03-15T20:49:35.536" v="50" actId="20577"/>
          <ac:spMkLst>
            <pc:docMk/>
            <pc:sldMk cId="3240662795" sldId="258"/>
            <ac:spMk id="2" creationId="{75767F53-3D02-4A71-BC7D-535627876D54}"/>
          </ac:spMkLst>
        </pc:spChg>
        <pc:spChg chg="del mod ord">
          <ac:chgData name="Evdoxia Papaefthymiou" userId="S::ep206084@students.euc.ac.cy::29de3358-0fc8-46de-8d80-f5b5b585f6d1" providerId="AD" clId="Web-{F531CD7D-77C4-89F6-40A7-188796605F90}" dt="2022-03-15T20:47:52.894" v="40"/>
          <ac:spMkLst>
            <pc:docMk/>
            <pc:sldMk cId="3240662795" sldId="258"/>
            <ac:spMk id="3" creationId="{F1C70E82-FEFA-4F0D-83EC-553C8CCB229C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7:52.894" v="40"/>
          <ac:spMkLst>
            <pc:docMk/>
            <pc:sldMk cId="3240662795" sldId="258"/>
            <ac:spMk id="21" creationId="{52E56E1E-D82A-4FF7-99CE-83AE9A18FCDC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7:52.894" v="40"/>
          <ac:spMkLst>
            <pc:docMk/>
            <pc:sldMk cId="3240662795" sldId="258"/>
            <ac:spMk id="23" creationId="{FCE4B1E6-EC5B-432F-90D0-898FA5296D55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7:52.894" v="40"/>
          <ac:spMkLst>
            <pc:docMk/>
            <pc:sldMk cId="3240662795" sldId="258"/>
            <ac:spMk id="25" creationId="{B9940E64-4719-4E36-8FFD-748B552B359B}"/>
          </ac:spMkLst>
        </pc:spChg>
        <pc:spChg chg="add del mod">
          <ac:chgData name="Evdoxia Papaefthymiou" userId="S::ep206084@students.euc.ac.cy::29de3358-0fc8-46de-8d80-f5b5b585f6d1" providerId="AD" clId="Web-{F531CD7D-77C4-89F6-40A7-188796605F90}" dt="2022-03-15T20:48:31.379" v="42"/>
          <ac:spMkLst>
            <pc:docMk/>
            <pc:sldMk cId="3240662795" sldId="258"/>
            <ac:spMk id="30" creationId="{ED56B727-D226-401C-BDC4-1A5139CD7424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9:19.896" v="48"/>
          <ac:spMkLst>
            <pc:docMk/>
            <pc:sldMk cId="3240662795" sldId="258"/>
            <ac:spMk id="32" creationId="{C4474318-9BA9-4C58-85CC-EAF141DDB165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9:19.896" v="48"/>
          <ac:spMkLst>
            <pc:docMk/>
            <pc:sldMk cId="3240662795" sldId="258"/>
            <ac:spMk id="36" creationId="{9F9F0D99-A2D7-4650-BA53-99550E8F6808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9:19.896" v="48"/>
          <ac:spMkLst>
            <pc:docMk/>
            <pc:sldMk cId="3240662795" sldId="258"/>
            <ac:spMk id="37" creationId="{9ADBC609-A264-4706-8FCD-C3B072E7CF0B}"/>
          </ac:spMkLst>
        </pc:spChg>
        <pc:spChg chg="add">
          <ac:chgData name="Evdoxia Papaefthymiou" userId="S::ep206084@students.euc.ac.cy::29de3358-0fc8-46de-8d80-f5b5b585f6d1" providerId="AD" clId="Web-{F531CD7D-77C4-89F6-40A7-188796605F90}" dt="2022-03-15T20:49:19.896" v="48"/>
          <ac:spMkLst>
            <pc:docMk/>
            <pc:sldMk cId="3240662795" sldId="258"/>
            <ac:spMk id="43" creationId="{96A35EAA-ED80-4FF1-942C-82B1D483AF60}"/>
          </ac:spMkLst>
        </pc:spChg>
        <pc:spChg chg="add">
          <ac:chgData name="Evdoxia Papaefthymiou" userId="S::ep206084@students.euc.ac.cy::29de3358-0fc8-46de-8d80-f5b5b585f6d1" providerId="AD" clId="Web-{F531CD7D-77C4-89F6-40A7-188796605F90}" dt="2022-03-15T20:49:19.896" v="48"/>
          <ac:spMkLst>
            <pc:docMk/>
            <pc:sldMk cId="3240662795" sldId="258"/>
            <ac:spMk id="45" creationId="{D415F49B-3CBC-46CF-AFB5-988852D0479E}"/>
          </ac:spMkLst>
        </pc:spChg>
        <pc:spChg chg="add">
          <ac:chgData name="Evdoxia Papaefthymiou" userId="S::ep206084@students.euc.ac.cy::29de3358-0fc8-46de-8d80-f5b5b585f6d1" providerId="AD" clId="Web-{F531CD7D-77C4-89F6-40A7-188796605F90}" dt="2022-03-15T20:49:19.896" v="48"/>
          <ac:spMkLst>
            <pc:docMk/>
            <pc:sldMk cId="3240662795" sldId="258"/>
            <ac:spMk id="47" creationId="{D0940C6F-9A54-410C-9BCD-203E8D97FBAB}"/>
          </ac:spMkLst>
        </pc:spChg>
        <pc:spChg chg="add">
          <ac:chgData name="Evdoxia Papaefthymiou" userId="S::ep206084@students.euc.ac.cy::29de3358-0fc8-46de-8d80-f5b5b585f6d1" providerId="AD" clId="Web-{F531CD7D-77C4-89F6-40A7-188796605F90}" dt="2022-03-15T20:49:19.896" v="48"/>
          <ac:spMkLst>
            <pc:docMk/>
            <pc:sldMk cId="3240662795" sldId="258"/>
            <ac:spMk id="49" creationId="{F646C6CE-72A6-48A2-BAA1-A9BD9AE029EC}"/>
          </ac:spMkLst>
        </pc:spChg>
        <pc:spChg chg="add">
          <ac:chgData name="Evdoxia Papaefthymiou" userId="S::ep206084@students.euc.ac.cy::29de3358-0fc8-46de-8d80-f5b5b585f6d1" providerId="AD" clId="Web-{F531CD7D-77C4-89F6-40A7-188796605F90}" dt="2022-03-15T20:49:19.896" v="48"/>
          <ac:spMkLst>
            <pc:docMk/>
            <pc:sldMk cId="3240662795" sldId="258"/>
            <ac:spMk id="51" creationId="{F6AFF5CE-B67C-4572-A244-872A4D90EB4C}"/>
          </ac:spMkLst>
        </pc:spChg>
        <pc:spChg chg="add">
          <ac:chgData name="Evdoxia Papaefthymiou" userId="S::ep206084@students.euc.ac.cy::29de3358-0fc8-46de-8d80-f5b5b585f6d1" providerId="AD" clId="Web-{F531CD7D-77C4-89F6-40A7-188796605F90}" dt="2022-03-15T20:49:19.896" v="48"/>
          <ac:spMkLst>
            <pc:docMk/>
            <pc:sldMk cId="3240662795" sldId="258"/>
            <ac:spMk id="53" creationId="{FB69A980-D397-4383-991D-6DC2FB1C3CC6}"/>
          </ac:spMkLst>
        </pc:spChg>
        <pc:spChg chg="add">
          <ac:chgData name="Evdoxia Papaefthymiou" userId="S::ep206084@students.euc.ac.cy::29de3358-0fc8-46de-8d80-f5b5b585f6d1" providerId="AD" clId="Web-{F531CD7D-77C4-89F6-40A7-188796605F90}" dt="2022-03-15T20:49:19.896" v="48"/>
          <ac:spMkLst>
            <pc:docMk/>
            <pc:sldMk cId="3240662795" sldId="258"/>
            <ac:spMk id="55" creationId="{365ECCD1-CF5E-4EE6-837B-F9A6958B1B81}"/>
          </ac:spMkLst>
        </pc:spChg>
        <pc:graphicFrameChg chg="add del modGraphic">
          <ac:chgData name="Evdoxia Papaefthymiou" userId="S::ep206084@students.euc.ac.cy::29de3358-0fc8-46de-8d80-f5b5b585f6d1" providerId="AD" clId="Web-{F531CD7D-77C4-89F6-40A7-188796605F90}" dt="2022-03-15T20:49:14.208" v="47" actId="20577"/>
          <ac:graphicFrameMkLst>
            <pc:docMk/>
            <pc:sldMk cId="3240662795" sldId="258"/>
            <ac:graphicFrameMk id="38" creationId="{AD29DEC0-13DF-DFC4-FD54-60B3BF79CC76}"/>
          </ac:graphicFrameMkLst>
        </pc:graphicFrameChg>
        <pc:picChg chg="add mod">
          <ac:chgData name="Evdoxia Papaefthymiou" userId="S::ep206084@students.euc.ac.cy::29de3358-0fc8-46de-8d80-f5b5b585f6d1" providerId="AD" clId="Web-{F531CD7D-77C4-89F6-40A7-188796605F90}" dt="2022-03-15T20:50:48.789" v="52" actId="1076"/>
          <ac:picMkLst>
            <pc:docMk/>
            <pc:sldMk cId="3240662795" sldId="258"/>
            <ac:picMk id="255" creationId="{CFCAF71B-2934-4969-A209-D216A5A8B126}"/>
          </ac:picMkLst>
        </pc:picChg>
      </pc:sldChg>
      <pc:sldChg chg="addSp delSp modSp mod modClrScheme delDesignElem chgLayout">
        <pc:chgData name="Evdoxia Papaefthymiou" userId="S::ep206084@students.euc.ac.cy::29de3358-0fc8-46de-8d80-f5b5b585f6d1" providerId="AD" clId="Web-{F531CD7D-77C4-89F6-40A7-188796605F90}" dt="2022-03-15T20:43:53.092" v="39" actId="14100"/>
        <pc:sldMkLst>
          <pc:docMk/>
          <pc:sldMk cId="1638411561" sldId="259"/>
        </pc:sldMkLst>
        <pc:spChg chg="mod ord">
          <ac:chgData name="Evdoxia Papaefthymiou" userId="S::ep206084@students.euc.ac.cy::29de3358-0fc8-46de-8d80-f5b5b585f6d1" providerId="AD" clId="Web-{F531CD7D-77C4-89F6-40A7-188796605F90}" dt="2022-03-15T20:43:12.513" v="30"/>
          <ac:spMkLst>
            <pc:docMk/>
            <pc:sldMk cId="1638411561" sldId="259"/>
            <ac:spMk id="2" creationId="{28F6527F-B93C-4755-BBC9-B7B16B7C186D}"/>
          </ac:spMkLst>
        </pc:spChg>
        <pc:spChg chg="del mod ord">
          <ac:chgData name="Evdoxia Papaefthymiou" userId="S::ep206084@students.euc.ac.cy::29de3358-0fc8-46de-8d80-f5b5b585f6d1" providerId="AD" clId="Web-{F531CD7D-77C4-89F6-40A7-188796605F90}" dt="2022-03-15T20:43:12.591" v="31"/>
          <ac:spMkLst>
            <pc:docMk/>
            <pc:sldMk cId="1638411561" sldId="259"/>
            <ac:spMk id="3" creationId="{24FD505C-CE3C-484B-8D5F-06264E342F8C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3:12.591" v="31"/>
          <ac:spMkLst>
            <pc:docMk/>
            <pc:sldMk cId="1638411561" sldId="259"/>
            <ac:spMk id="57" creationId="{6544EF42-87F9-4466-8124-7328D49A22B4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3:12.591" v="31"/>
          <ac:spMkLst>
            <pc:docMk/>
            <pc:sldMk cId="1638411561" sldId="259"/>
            <ac:spMk id="58" creationId="{99B7B539-E79B-44C5-8319-9CE01F87F474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3:12.591" v="31"/>
          <ac:spMkLst>
            <pc:docMk/>
            <pc:sldMk cId="1638411561" sldId="259"/>
            <ac:spMk id="59" creationId="{D86169C0-6882-4BA0-92B1-590870CAE770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3:12.591" v="31"/>
          <ac:spMkLst>
            <pc:docMk/>
            <pc:sldMk cId="1638411561" sldId="259"/>
            <ac:spMk id="60" creationId="{DCECB35C-FCFB-4B31-B3CF-A20982BE6461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1:56.167" v="22"/>
          <ac:spMkLst>
            <pc:docMk/>
            <pc:sldMk cId="1638411561" sldId="259"/>
            <ac:spMk id="65" creationId="{E7B74E81-276A-4BF8-9D74-BF6C44B2E424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1:56.167" v="22"/>
          <ac:spMkLst>
            <pc:docMk/>
            <pc:sldMk cId="1638411561" sldId="259"/>
            <ac:spMk id="67" creationId="{19C537B0-73BE-41E7-8BD7-CC603DD2BE4E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1:56.167" v="22"/>
          <ac:spMkLst>
            <pc:docMk/>
            <pc:sldMk cId="1638411561" sldId="259"/>
            <ac:spMk id="69" creationId="{5757CFF1-20F6-4EF6-83FA-264F652F45B9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1:56.167" v="22"/>
          <ac:spMkLst>
            <pc:docMk/>
            <pc:sldMk cId="1638411561" sldId="259"/>
            <ac:spMk id="71" creationId="{06A9A420-EBC2-475A-B5F6-1915095B1EB6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1:56.167" v="22"/>
          <ac:spMkLst>
            <pc:docMk/>
            <pc:sldMk cId="1638411561" sldId="259"/>
            <ac:spMk id="73" creationId="{23E32A87-27EB-4E8C-A286-AC27F2A1424A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2:21.668" v="24"/>
          <ac:spMkLst>
            <pc:docMk/>
            <pc:sldMk cId="1638411561" sldId="259"/>
            <ac:spMk id="75" creationId="{B20DF01A-DAD0-4D16-BEDE-ED085CCC3B73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2:21.668" v="24"/>
          <ac:spMkLst>
            <pc:docMk/>
            <pc:sldMk cId="1638411561" sldId="259"/>
            <ac:spMk id="76" creationId="{99B7B539-E79B-44C5-8319-9CE01F87F474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2:21.668" v="24"/>
          <ac:spMkLst>
            <pc:docMk/>
            <pc:sldMk cId="1638411561" sldId="259"/>
            <ac:spMk id="77" creationId="{1979858C-A26E-4B53-9728-5EC82E0E95A1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2:21.668" v="24"/>
          <ac:spMkLst>
            <pc:docMk/>
            <pc:sldMk cId="1638411561" sldId="259"/>
            <ac:spMk id="78" creationId="{3F73B9C9-A160-4E92-89A0-667A53CD703B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2:29.199" v="26"/>
          <ac:spMkLst>
            <pc:docMk/>
            <pc:sldMk cId="1638411561" sldId="259"/>
            <ac:spMk id="80" creationId="{5449D184-9D1F-4194-967E-2078F06C0090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2:29.199" v="26"/>
          <ac:spMkLst>
            <pc:docMk/>
            <pc:sldMk cId="1638411561" sldId="259"/>
            <ac:spMk id="81" creationId="{CD0A91AB-7772-469C-ADBF-6BA8D81AE330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2:29.199" v="26"/>
          <ac:spMkLst>
            <pc:docMk/>
            <pc:sldMk cId="1638411561" sldId="259"/>
            <ac:spMk id="82" creationId="{1AA0020E-FB7B-4A05-91FF-2F596CD42449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2:29.199" v="26"/>
          <ac:spMkLst>
            <pc:docMk/>
            <pc:sldMk cId="1638411561" sldId="259"/>
            <ac:spMk id="83" creationId="{9352FC5B-DB82-4476-A73C-D8B8D940F0D3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2:45.340" v="28"/>
          <ac:spMkLst>
            <pc:docMk/>
            <pc:sldMk cId="1638411561" sldId="259"/>
            <ac:spMk id="85" creationId="{3D6A03ED-7B7A-4C88-8FFC-A4D862447D4B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2:45.340" v="28"/>
          <ac:spMkLst>
            <pc:docMk/>
            <pc:sldMk cId="1638411561" sldId="259"/>
            <ac:spMk id="86" creationId="{53975754-B125-4FFC-9140-F88A16E3D0E7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3:12.513" v="30"/>
          <ac:spMkLst>
            <pc:docMk/>
            <pc:sldMk cId="1638411561" sldId="259"/>
            <ac:spMk id="88" creationId="{B20DF01A-DAD0-4D16-BEDE-ED085CCC3B73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3:12.513" v="30"/>
          <ac:spMkLst>
            <pc:docMk/>
            <pc:sldMk cId="1638411561" sldId="259"/>
            <ac:spMk id="89" creationId="{A2EE1E2D-ECFB-49DE-A025-1F56F4BFB5EE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43:12.513" v="30"/>
          <ac:spMkLst>
            <pc:docMk/>
            <pc:sldMk cId="1638411561" sldId="259"/>
            <ac:spMk id="90" creationId="{D79121EC-981A-4EB2-B42E-58FA5B2FF8E7}"/>
          </ac:spMkLst>
        </pc:spChg>
        <pc:spChg chg="add">
          <ac:chgData name="Evdoxia Papaefthymiou" userId="S::ep206084@students.euc.ac.cy::29de3358-0fc8-46de-8d80-f5b5b585f6d1" providerId="AD" clId="Web-{F531CD7D-77C4-89F6-40A7-188796605F90}" dt="2022-03-15T20:43:12.591" v="31"/>
          <ac:spMkLst>
            <pc:docMk/>
            <pc:sldMk cId="1638411561" sldId="259"/>
            <ac:spMk id="92" creationId="{6544EF42-87F9-4466-8124-7328D49A22B4}"/>
          </ac:spMkLst>
        </pc:spChg>
        <pc:spChg chg="add">
          <ac:chgData name="Evdoxia Papaefthymiou" userId="S::ep206084@students.euc.ac.cy::29de3358-0fc8-46de-8d80-f5b5b585f6d1" providerId="AD" clId="Web-{F531CD7D-77C4-89F6-40A7-188796605F90}" dt="2022-03-15T20:43:12.591" v="31"/>
          <ac:spMkLst>
            <pc:docMk/>
            <pc:sldMk cId="1638411561" sldId="259"/>
            <ac:spMk id="93" creationId="{99B7B539-E79B-44C5-8319-9CE01F87F474}"/>
          </ac:spMkLst>
        </pc:spChg>
        <pc:spChg chg="add">
          <ac:chgData name="Evdoxia Papaefthymiou" userId="S::ep206084@students.euc.ac.cy::29de3358-0fc8-46de-8d80-f5b5b585f6d1" providerId="AD" clId="Web-{F531CD7D-77C4-89F6-40A7-188796605F90}" dt="2022-03-15T20:43:12.591" v="31"/>
          <ac:spMkLst>
            <pc:docMk/>
            <pc:sldMk cId="1638411561" sldId="259"/>
            <ac:spMk id="94" creationId="{D86169C0-6882-4BA0-92B1-590870CAE770}"/>
          </ac:spMkLst>
        </pc:spChg>
        <pc:spChg chg="add">
          <ac:chgData name="Evdoxia Papaefthymiou" userId="S::ep206084@students.euc.ac.cy::29de3358-0fc8-46de-8d80-f5b5b585f6d1" providerId="AD" clId="Web-{F531CD7D-77C4-89F6-40A7-188796605F90}" dt="2022-03-15T20:43:12.591" v="31"/>
          <ac:spMkLst>
            <pc:docMk/>
            <pc:sldMk cId="1638411561" sldId="259"/>
            <ac:spMk id="95" creationId="{DCECB35C-FCFB-4B31-B3CF-A20982BE6461}"/>
          </ac:spMkLst>
        </pc:spChg>
        <pc:graphicFrameChg chg="add">
          <ac:chgData name="Evdoxia Papaefthymiou" userId="S::ep206084@students.euc.ac.cy::29de3358-0fc8-46de-8d80-f5b5b585f6d1" providerId="AD" clId="Web-{F531CD7D-77C4-89F6-40A7-188796605F90}" dt="2022-03-15T20:43:12.591" v="31"/>
          <ac:graphicFrameMkLst>
            <pc:docMk/>
            <pc:sldMk cId="1638411561" sldId="259"/>
            <ac:graphicFrameMk id="62" creationId="{4359E69A-0213-EBD4-FEF4-A8B47FDCA437}"/>
          </ac:graphicFrameMkLst>
        </pc:graphicFrameChg>
        <pc:picChg chg="del">
          <ac:chgData name="Evdoxia Papaefthymiou" userId="S::ep206084@students.euc.ac.cy::29de3358-0fc8-46de-8d80-f5b5b585f6d1" providerId="AD" clId="Web-{F531CD7D-77C4-89F6-40A7-188796605F90}" dt="2022-03-15T20:41:07.963" v="18"/>
          <ac:picMkLst>
            <pc:docMk/>
            <pc:sldMk cId="1638411561" sldId="259"/>
            <ac:picMk id="4" creationId="{8EFB451B-48F5-4195-8CF8-C7D794DC73A5}"/>
          </ac:picMkLst>
        </pc:picChg>
        <pc:picChg chg="add mod ord">
          <ac:chgData name="Evdoxia Papaefthymiou" userId="S::ep206084@students.euc.ac.cy::29de3358-0fc8-46de-8d80-f5b5b585f6d1" providerId="AD" clId="Web-{F531CD7D-77C4-89F6-40A7-188796605F90}" dt="2022-03-15T20:43:53.092" v="39" actId="14100"/>
          <ac:picMkLst>
            <pc:docMk/>
            <pc:sldMk cId="1638411561" sldId="259"/>
            <ac:picMk id="5" creationId="{3D30BDE6-3532-4C61-9EBC-C632ADA48BC6}"/>
          </ac:picMkLst>
        </pc:picChg>
      </pc:sldChg>
      <pc:sldChg chg="addSp delSp modSp mod modClrScheme delDesignElem chgLayout">
        <pc:chgData name="Evdoxia Papaefthymiou" userId="S::ep206084@students.euc.ac.cy::29de3358-0fc8-46de-8d80-f5b5b585f6d1" providerId="AD" clId="Web-{F531CD7D-77C4-89F6-40A7-188796605F90}" dt="2022-03-15T20:38:08.272" v="17"/>
        <pc:sldMkLst>
          <pc:docMk/>
          <pc:sldMk cId="2145556132" sldId="260"/>
        </pc:sldMkLst>
        <pc:spChg chg="mod ord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2145556132" sldId="260"/>
            <ac:spMk id="2" creationId="{95A0CCB9-5957-46DF-AE5B-BA270F4986CF}"/>
          </ac:spMkLst>
        </pc:spChg>
        <pc:spChg chg="mod ord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2145556132" sldId="260"/>
            <ac:spMk id="3" creationId="{1B1DBCED-228E-467E-9BF4-06D841F99E66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2145556132" sldId="260"/>
            <ac:spMk id="13" creationId="{52E56E1E-D82A-4FF7-99CE-83AE9A18FCDC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2145556132" sldId="260"/>
            <ac:spMk id="15" creationId="{FCE4B1E6-EC5B-432F-90D0-898FA5296D55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2145556132" sldId="260"/>
            <ac:spMk id="17" creationId="{B9940E64-4719-4E36-8FFD-748B552B359B}"/>
          </ac:spMkLst>
        </pc:spChg>
      </pc:sldChg>
      <pc:sldChg chg="addSp delSp modSp mod modClrScheme delDesignElem chgLayout">
        <pc:chgData name="Evdoxia Papaefthymiou" userId="S::ep206084@students.euc.ac.cy::29de3358-0fc8-46de-8d80-f5b5b585f6d1" providerId="AD" clId="Web-{F531CD7D-77C4-89F6-40A7-188796605F90}" dt="2022-03-15T20:38:08.272" v="17"/>
        <pc:sldMkLst>
          <pc:docMk/>
          <pc:sldMk cId="4074084814" sldId="261"/>
        </pc:sldMkLst>
        <pc:spChg chg="mod ord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4074084814" sldId="261"/>
            <ac:spMk id="2" creationId="{9CD42D21-8B19-4FC8-9E7F-A4082D54F106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4074084814" sldId="261"/>
            <ac:spMk id="28" creationId="{D9F6AA32-13C2-415E-B4CB-5A6D2336AC4C}"/>
          </ac:spMkLst>
        </pc:spChg>
        <pc:graphicFrameChg chg="mod ord">
          <ac:chgData name="Evdoxia Papaefthymiou" userId="S::ep206084@students.euc.ac.cy::29de3358-0fc8-46de-8d80-f5b5b585f6d1" providerId="AD" clId="Web-{F531CD7D-77C4-89F6-40A7-188796605F90}" dt="2022-03-15T20:38:08.272" v="17"/>
          <ac:graphicFrameMkLst>
            <pc:docMk/>
            <pc:sldMk cId="4074084814" sldId="261"/>
            <ac:graphicFrameMk id="15" creationId="{011C18FD-F1E0-C535-57E4-A63272375790}"/>
          </ac:graphicFrameMkLst>
        </pc:graphicFrameChg>
      </pc:sldChg>
      <pc:sldChg chg="addSp delSp modSp mod modClrScheme delDesignElem chgLayout">
        <pc:chgData name="Evdoxia Papaefthymiou" userId="S::ep206084@students.euc.ac.cy::29de3358-0fc8-46de-8d80-f5b5b585f6d1" providerId="AD" clId="Web-{F531CD7D-77C4-89F6-40A7-188796605F90}" dt="2022-03-15T20:38:08.272" v="17"/>
        <pc:sldMkLst>
          <pc:docMk/>
          <pc:sldMk cId="1599599077" sldId="262"/>
        </pc:sldMkLst>
        <pc:spChg chg="mod ord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599599077" sldId="262"/>
            <ac:spMk id="2" creationId="{5DBB3855-06D5-4B55-B805-1F2222B62638}"/>
          </ac:spMkLst>
        </pc:spChg>
        <pc:spChg chg="mod ord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599599077" sldId="262"/>
            <ac:spMk id="3" creationId="{908995F1-2AB4-4915-9000-9A8E2AE6045E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599599077" sldId="262"/>
            <ac:spMk id="67" creationId="{E7B74E81-276A-4BF8-9D74-BF6C44B2E424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599599077" sldId="262"/>
            <ac:spMk id="69" creationId="{19C537B0-73BE-41E7-8BD7-CC603DD2BE4E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599599077" sldId="262"/>
            <ac:spMk id="71" creationId="{5757CFF1-20F6-4EF6-83FA-264F652F45B9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599599077" sldId="262"/>
            <ac:spMk id="73" creationId="{06A9A420-EBC2-475A-B5F6-1915095B1EB6}"/>
          </ac:spMkLst>
        </pc:spChg>
        <pc:spChg chg="add del">
          <ac:chgData name="Evdoxia Papaefthymiou" userId="S::ep206084@students.euc.ac.cy::29de3358-0fc8-46de-8d80-f5b5b585f6d1" providerId="AD" clId="Web-{F531CD7D-77C4-89F6-40A7-188796605F90}" dt="2022-03-15T20:38:08.272" v="17"/>
          <ac:spMkLst>
            <pc:docMk/>
            <pc:sldMk cId="1599599077" sldId="262"/>
            <ac:spMk id="75" creationId="{23E32A87-27EB-4E8C-A286-AC27F2A1424A}"/>
          </ac:spMkLst>
        </pc:spChg>
      </pc:sldChg>
      <pc:sldChg chg="modSp del">
        <pc:chgData name="Evdoxia Papaefthymiou" userId="S::ep206084@students.euc.ac.cy::29de3358-0fc8-46de-8d80-f5b5b585f6d1" providerId="AD" clId="Web-{F531CD7D-77C4-89F6-40A7-188796605F90}" dt="2022-03-15T19:54:38.546" v="3"/>
        <pc:sldMkLst>
          <pc:docMk/>
          <pc:sldMk cId="4168869783" sldId="263"/>
        </pc:sldMkLst>
        <pc:spChg chg="mod">
          <ac:chgData name="Evdoxia Papaefthymiou" userId="S::ep206084@students.euc.ac.cy::29de3358-0fc8-46de-8d80-f5b5b585f6d1" providerId="AD" clId="Web-{F531CD7D-77C4-89F6-40A7-188796605F90}" dt="2022-03-15T19:53:47.154" v="2" actId="20577"/>
          <ac:spMkLst>
            <pc:docMk/>
            <pc:sldMk cId="4168869783" sldId="263"/>
            <ac:spMk id="2" creationId="{4999CC0F-AD48-4473-A1DC-0BE4A69926E4}"/>
          </ac:spMkLst>
        </pc:spChg>
        <pc:spChg chg="mod">
          <ac:chgData name="Evdoxia Papaefthymiou" userId="S::ep206084@students.euc.ac.cy::29de3358-0fc8-46de-8d80-f5b5b585f6d1" providerId="AD" clId="Web-{F531CD7D-77C4-89F6-40A7-188796605F90}" dt="2022-03-15T19:53:23.825" v="0" actId="14100"/>
          <ac:spMkLst>
            <pc:docMk/>
            <pc:sldMk cId="4168869783" sldId="263"/>
            <ac:spMk id="5" creationId="{80F7563B-D695-425C-AB74-F2D1998D4EF7}"/>
          </ac:spMkLst>
        </pc:spChg>
      </pc:sldChg>
      <pc:sldMasterChg chg="add del addSldLayout delSldLayout">
        <pc:chgData name="Evdoxia Papaefthymiou" userId="S::ep206084@students.euc.ac.cy::29de3358-0fc8-46de-8d80-f5b5b585f6d1" providerId="AD" clId="Web-{F531CD7D-77C4-89F6-40A7-188796605F90}" dt="2022-03-15T20:38:08.272" v="17"/>
        <pc:sldMasterMkLst>
          <pc:docMk/>
          <pc:sldMasterMk cId="1248951763" sldId="2147484038"/>
        </pc:sldMasterMkLst>
        <pc:sldLayoutChg chg="add del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48951763" sldId="2147484038"/>
            <pc:sldLayoutMk cId="2493405569" sldId="2147484027"/>
          </pc:sldLayoutMkLst>
        </pc:sldLayoutChg>
        <pc:sldLayoutChg chg="add del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48951763" sldId="2147484038"/>
            <pc:sldLayoutMk cId="4134459376" sldId="2147484028"/>
          </pc:sldLayoutMkLst>
        </pc:sldLayoutChg>
        <pc:sldLayoutChg chg="add del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48951763" sldId="2147484038"/>
            <pc:sldLayoutMk cId="1890819721" sldId="2147484029"/>
          </pc:sldLayoutMkLst>
        </pc:sldLayoutChg>
        <pc:sldLayoutChg chg="add del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48951763" sldId="2147484038"/>
            <pc:sldLayoutMk cId="3442946015" sldId="2147484030"/>
          </pc:sldLayoutMkLst>
        </pc:sldLayoutChg>
        <pc:sldLayoutChg chg="add del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48951763" sldId="2147484038"/>
            <pc:sldLayoutMk cId="4293985098" sldId="2147484031"/>
          </pc:sldLayoutMkLst>
        </pc:sldLayoutChg>
        <pc:sldLayoutChg chg="add del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48951763" sldId="2147484038"/>
            <pc:sldLayoutMk cId="3437236487" sldId="2147484032"/>
          </pc:sldLayoutMkLst>
        </pc:sldLayoutChg>
        <pc:sldLayoutChg chg="add del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48951763" sldId="2147484038"/>
            <pc:sldLayoutMk cId="2633399352" sldId="2147484033"/>
          </pc:sldLayoutMkLst>
        </pc:sldLayoutChg>
        <pc:sldLayoutChg chg="add del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48951763" sldId="2147484038"/>
            <pc:sldLayoutMk cId="141691853" sldId="2147484034"/>
          </pc:sldLayoutMkLst>
        </pc:sldLayoutChg>
        <pc:sldLayoutChg chg="add del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48951763" sldId="2147484038"/>
            <pc:sldLayoutMk cId="3339532102" sldId="2147484035"/>
          </pc:sldLayoutMkLst>
        </pc:sldLayoutChg>
        <pc:sldLayoutChg chg="add del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48951763" sldId="2147484038"/>
            <pc:sldLayoutMk cId="2840293927" sldId="2147484036"/>
          </pc:sldLayoutMkLst>
        </pc:sldLayoutChg>
        <pc:sldLayoutChg chg="add del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48951763" sldId="2147484038"/>
            <pc:sldLayoutMk cId="2260967370" sldId="2147484037"/>
          </pc:sldLayoutMkLst>
        </pc:sldLayoutChg>
      </pc:sldMasterChg>
      <pc:sldMasterChg chg="add del addSldLayout delSldLayout modSldLayout">
        <pc:chgData name="Evdoxia Papaefthymiou" userId="S::ep206084@students.euc.ac.cy::29de3358-0fc8-46de-8d80-f5b5b585f6d1" providerId="AD" clId="Web-{F531CD7D-77C4-89F6-40A7-188796605F90}" dt="2022-03-15T20:38:08.272" v="17"/>
        <pc:sldMasterMkLst>
          <pc:docMk/>
          <pc:sldMasterMk cId="1208585855" sldId="2147484039"/>
        </pc:sldMasterMkLst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3367348969" sldId="2147484040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384095837" sldId="2147484041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1622949070" sldId="2147484042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1354243249" sldId="2147484043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3402018800" sldId="2147484044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2741546153" sldId="2147484045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2705755991" sldId="2147484046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3442303546" sldId="2147484047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2781315867" sldId="2147484048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3163254742" sldId="2147484049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3521842001" sldId="2147484050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2505865702" sldId="2147484051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4084745046" sldId="2147484052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2331252331" sldId="2147484053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2414076409" sldId="2147484054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1243970219" sldId="2147484055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8:08.272" v="17"/>
          <pc:sldLayoutMkLst>
            <pc:docMk/>
            <pc:sldMasterMk cId="1208585855" sldId="2147484039"/>
            <pc:sldLayoutMk cId="4073774419" sldId="2147484056"/>
          </pc:sldLayoutMkLst>
        </pc:sldLayoutChg>
      </pc:sldMasterChg>
      <pc:sldMasterChg chg="add del addSldLayout delSldLayout modSldLayout">
        <pc:chgData name="Evdoxia Papaefthymiou" userId="S::ep206084@students.euc.ac.cy::29de3358-0fc8-46de-8d80-f5b5b585f6d1" providerId="AD" clId="Web-{F531CD7D-77C4-89F6-40A7-188796605F90}" dt="2022-03-15T20:37:58.162" v="16"/>
        <pc:sldMasterMkLst>
          <pc:docMk/>
          <pc:sldMasterMk cId="110974475" sldId="2147484057"/>
        </pc:sldMasterMkLst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3995796602" sldId="2147484058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2120788977" sldId="2147484059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3259842501" sldId="2147484060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1809891362" sldId="2147484061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3679998305" sldId="2147484062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984168474" sldId="2147484063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521820767" sldId="2147484064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3937441721" sldId="2147484065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4115946894" sldId="2147484066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497875000" sldId="2147484067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386354367" sldId="2147484068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1036124802" sldId="2147484069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2082301670" sldId="2147484070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937523892" sldId="2147484071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4182758179" sldId="2147484072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1333133916" sldId="2147484073"/>
          </pc:sldLayoutMkLst>
        </pc:sldLayoutChg>
        <pc:sldLayoutChg chg="add del mod replId">
          <pc:chgData name="Evdoxia Papaefthymiou" userId="S::ep206084@students.euc.ac.cy::29de3358-0fc8-46de-8d80-f5b5b585f6d1" providerId="AD" clId="Web-{F531CD7D-77C4-89F6-40A7-188796605F90}" dt="2022-03-15T20:37:58.162" v="16"/>
          <pc:sldLayoutMkLst>
            <pc:docMk/>
            <pc:sldMasterMk cId="110974475" sldId="2147484057"/>
            <pc:sldLayoutMk cId="466929521" sldId="2147484074"/>
          </pc:sldLayoutMkLst>
        </pc:sldLayoutChg>
      </pc:sldMasterChg>
    </pc:docChg>
  </pc:docChgLst>
  <pc:docChgLst>
    <pc:chgData name="Evdoxia Papaefthymiou" userId="S::ep206084@students.euc.ac.cy::29de3358-0fc8-46de-8d80-f5b5b585f6d1" providerId="AD" clId="Web-{795F587A-7689-4F7C-D1B1-DC43857C494A}"/>
    <pc:docChg chg="modSld">
      <pc:chgData name="Evdoxia Papaefthymiou" userId="S::ep206084@students.euc.ac.cy::29de3358-0fc8-46de-8d80-f5b5b585f6d1" providerId="AD" clId="Web-{795F587A-7689-4F7C-D1B1-DC43857C494A}" dt="2022-03-16T21:21:04.662" v="26" actId="20577"/>
      <pc:docMkLst>
        <pc:docMk/>
      </pc:docMkLst>
      <pc:sldChg chg="modSp">
        <pc:chgData name="Evdoxia Papaefthymiou" userId="S::ep206084@students.euc.ac.cy::29de3358-0fc8-46de-8d80-f5b5b585f6d1" providerId="AD" clId="Web-{795F587A-7689-4F7C-D1B1-DC43857C494A}" dt="2022-03-16T21:21:04.662" v="26" actId="20577"/>
        <pc:sldMkLst>
          <pc:docMk/>
          <pc:sldMk cId="109857222" sldId="256"/>
        </pc:sldMkLst>
        <pc:spChg chg="mod">
          <ac:chgData name="Evdoxia Papaefthymiou" userId="S::ep206084@students.euc.ac.cy::29de3358-0fc8-46de-8d80-f5b5b585f6d1" providerId="AD" clId="Web-{795F587A-7689-4F7C-D1B1-DC43857C494A}" dt="2022-03-16T21:21:04.662" v="26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Sp">
        <pc:chgData name="Evdoxia Papaefthymiou" userId="S::ep206084@students.euc.ac.cy::29de3358-0fc8-46de-8d80-f5b5b585f6d1" providerId="AD" clId="Web-{795F587A-7689-4F7C-D1B1-DC43857C494A}" dt="2022-03-16T21:18:31.200" v="6"/>
        <pc:sldMkLst>
          <pc:docMk/>
          <pc:sldMk cId="3240662795" sldId="258"/>
        </pc:sldMkLst>
        <pc:picChg chg="del">
          <ac:chgData name="Evdoxia Papaefthymiou" userId="S::ep206084@students.euc.ac.cy::29de3358-0fc8-46de-8d80-f5b5b585f6d1" providerId="AD" clId="Web-{795F587A-7689-4F7C-D1B1-DC43857C494A}" dt="2022-03-16T21:18:31.200" v="6"/>
          <ac:picMkLst>
            <pc:docMk/>
            <pc:sldMk cId="3240662795" sldId="258"/>
            <ac:picMk id="255" creationId="{CFCAF71B-2934-4969-A209-D216A5A8B126}"/>
          </ac:picMkLst>
        </pc:picChg>
      </pc:sldChg>
      <pc:sldChg chg="modSp">
        <pc:chgData name="Evdoxia Papaefthymiou" userId="S::ep206084@students.euc.ac.cy::29de3358-0fc8-46de-8d80-f5b5b585f6d1" providerId="AD" clId="Web-{795F587A-7689-4F7C-D1B1-DC43857C494A}" dt="2022-03-16T21:09:14.463" v="0" actId="20577"/>
        <pc:sldMkLst>
          <pc:docMk/>
          <pc:sldMk cId="1638411561" sldId="259"/>
        </pc:sldMkLst>
        <pc:spChg chg="mod">
          <ac:chgData name="Evdoxia Papaefthymiou" userId="S::ep206084@students.euc.ac.cy::29de3358-0fc8-46de-8d80-f5b5b585f6d1" providerId="AD" clId="Web-{795F587A-7689-4F7C-D1B1-DC43857C494A}" dt="2022-03-16T21:09:14.463" v="0" actId="20577"/>
          <ac:spMkLst>
            <pc:docMk/>
            <pc:sldMk cId="1638411561" sldId="259"/>
            <ac:spMk id="2" creationId="{28F6527F-B93C-4755-BBC9-B7B16B7C186D}"/>
          </ac:spMkLst>
        </pc:spChg>
      </pc:sldChg>
      <pc:sldChg chg="addSp modSp">
        <pc:chgData name="Evdoxia Papaefthymiou" userId="S::ep206084@students.euc.ac.cy::29de3358-0fc8-46de-8d80-f5b5b585f6d1" providerId="AD" clId="Web-{795F587A-7689-4F7C-D1B1-DC43857C494A}" dt="2022-03-16T21:18:11.652" v="5" actId="1076"/>
        <pc:sldMkLst>
          <pc:docMk/>
          <pc:sldMk cId="4074084814" sldId="261"/>
        </pc:sldMkLst>
        <pc:spChg chg="mod">
          <ac:chgData name="Evdoxia Papaefthymiou" userId="S::ep206084@students.euc.ac.cy::29de3358-0fc8-46de-8d80-f5b5b585f6d1" providerId="AD" clId="Web-{795F587A-7689-4F7C-D1B1-DC43857C494A}" dt="2022-03-16T21:10:17.264" v="2" actId="20577"/>
          <ac:spMkLst>
            <pc:docMk/>
            <pc:sldMk cId="4074084814" sldId="261"/>
            <ac:spMk id="19" creationId="{40936E72-36EC-4B3A-B54C-11AB27507185}"/>
          </ac:spMkLst>
        </pc:spChg>
        <pc:graphicFrameChg chg="mod">
          <ac:chgData name="Evdoxia Papaefthymiou" userId="S::ep206084@students.euc.ac.cy::29de3358-0fc8-46de-8d80-f5b5b585f6d1" providerId="AD" clId="Web-{795F587A-7689-4F7C-D1B1-DC43857C494A}" dt="2022-03-16T21:11:40.659" v="3" actId="1076"/>
          <ac:graphicFrameMkLst>
            <pc:docMk/>
            <pc:sldMk cId="4074084814" sldId="261"/>
            <ac:graphicFrameMk id="15" creationId="{011C18FD-F1E0-C535-57E4-A63272375790}"/>
          </ac:graphicFrameMkLst>
        </pc:graphicFrameChg>
        <pc:picChg chg="add mod">
          <ac:chgData name="Evdoxia Papaefthymiou" userId="S::ep206084@students.euc.ac.cy::29de3358-0fc8-46de-8d80-f5b5b585f6d1" providerId="AD" clId="Web-{795F587A-7689-4F7C-D1B1-DC43857C494A}" dt="2022-03-16T21:18:11.652" v="5" actId="1076"/>
          <ac:picMkLst>
            <pc:docMk/>
            <pc:sldMk cId="4074084814" sldId="261"/>
            <ac:picMk id="36" creationId="{64ED7552-9A9A-465C-9A36-A83BF81FE489}"/>
          </ac:picMkLst>
        </pc:picChg>
      </pc:sldChg>
    </pc:docChg>
  </pc:docChgLst>
  <pc:docChgLst>
    <pc:chgData name="Evdoxia Papaefthymiou" userId="S::ep206084@students.euc.ac.cy::29de3358-0fc8-46de-8d80-f5b5b585f6d1" providerId="AD" clId="Web-{A9357E2E-A68C-A9F1-162C-5A40B00B1442}"/>
    <pc:docChg chg="modSld sldOrd">
      <pc:chgData name="Evdoxia Papaefthymiou" userId="S::ep206084@students.euc.ac.cy::29de3358-0fc8-46de-8d80-f5b5b585f6d1" providerId="AD" clId="Web-{A9357E2E-A68C-A9F1-162C-5A40B00B1442}" dt="2022-03-15T15:56:26.465" v="129"/>
      <pc:docMkLst>
        <pc:docMk/>
      </pc:docMkLst>
      <pc:sldChg chg="modSp ord">
        <pc:chgData name="Evdoxia Papaefthymiou" userId="S::ep206084@students.euc.ac.cy::29de3358-0fc8-46de-8d80-f5b5b585f6d1" providerId="AD" clId="Web-{A9357E2E-A68C-A9F1-162C-5A40B00B1442}" dt="2022-03-15T15:33:09.319" v="124" actId="20577"/>
        <pc:sldMkLst>
          <pc:docMk/>
          <pc:sldMk cId="109857222" sldId="256"/>
        </pc:sldMkLst>
        <pc:spChg chg="mod">
          <ac:chgData name="Evdoxia Papaefthymiou" userId="S::ep206084@students.euc.ac.cy::29de3358-0fc8-46de-8d80-f5b5b585f6d1" providerId="AD" clId="Web-{A9357E2E-A68C-A9F1-162C-5A40B00B1442}" dt="2022-03-15T15:33:09.319" v="12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vdoxia Papaefthymiou" userId="S::ep206084@students.euc.ac.cy::29de3358-0fc8-46de-8d80-f5b5b585f6d1" providerId="AD" clId="Web-{A9357E2E-A68C-A9F1-162C-5A40B00B1442}" dt="2022-03-15T15:29:17.672" v="12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Evdoxia Papaefthymiou" userId="S::ep206084@students.euc.ac.cy::29de3358-0fc8-46de-8d80-f5b5b585f6d1" providerId="AD" clId="Web-{A9357E2E-A68C-A9F1-162C-5A40B00B1442}" dt="2022-03-15T15:56:26.465" v="129"/>
        <pc:sldMkLst>
          <pc:docMk/>
          <pc:sldMk cId="4231208042" sldId="257"/>
        </pc:sldMkLst>
        <pc:spChg chg="mod">
          <ac:chgData name="Evdoxia Papaefthymiou" userId="S::ep206084@students.euc.ac.cy::29de3358-0fc8-46de-8d80-f5b5b585f6d1" providerId="AD" clId="Web-{A9357E2E-A68C-A9F1-162C-5A40B00B1442}" dt="2022-03-15T15:38:18.030" v="125" actId="20577"/>
          <ac:spMkLst>
            <pc:docMk/>
            <pc:sldMk cId="4231208042" sldId="257"/>
            <ac:spMk id="2" creationId="{5C0507DF-CEE4-4758-B6AF-878E074946C4}"/>
          </ac:spMkLst>
        </pc:spChg>
        <pc:picChg chg="mod modCrop">
          <ac:chgData name="Evdoxia Papaefthymiou" userId="S::ep206084@students.euc.ac.cy::29de3358-0fc8-46de-8d80-f5b5b585f6d1" providerId="AD" clId="Web-{A9357E2E-A68C-A9F1-162C-5A40B00B1442}" dt="2022-03-15T15:56:26.465" v="129"/>
          <ac:picMkLst>
            <pc:docMk/>
            <pc:sldMk cId="4231208042" sldId="257"/>
            <ac:picMk id="4" creationId="{3A50D27F-8C7E-4CC9-9D74-92A3528EC30E}"/>
          </ac:picMkLst>
        </pc:picChg>
      </pc:sldChg>
      <pc:sldChg chg="addSp delSp modSp">
        <pc:chgData name="Evdoxia Papaefthymiou" userId="S::ep206084@students.euc.ac.cy::29de3358-0fc8-46de-8d80-f5b5b585f6d1" providerId="AD" clId="Web-{A9357E2E-A68C-A9F1-162C-5A40B00B1442}" dt="2022-03-15T15:08:32.827" v="70"/>
        <pc:sldMkLst>
          <pc:docMk/>
          <pc:sldMk cId="1638411561" sldId="259"/>
        </pc:sldMkLst>
        <pc:spChg chg="mod">
          <ac:chgData name="Evdoxia Papaefthymiou" userId="S::ep206084@students.euc.ac.cy::29de3358-0fc8-46de-8d80-f5b5b585f6d1" providerId="AD" clId="Web-{A9357E2E-A68C-A9F1-162C-5A40B00B1442}" dt="2022-03-15T15:08:32.827" v="70"/>
          <ac:spMkLst>
            <pc:docMk/>
            <pc:sldMk cId="1638411561" sldId="259"/>
            <ac:spMk id="2" creationId="{28F6527F-B93C-4755-BBC9-B7B16B7C186D}"/>
          </ac:spMkLst>
        </pc:spChg>
        <pc:spChg chg="mod ord">
          <ac:chgData name="Evdoxia Papaefthymiou" userId="S::ep206084@students.euc.ac.cy::29de3358-0fc8-46de-8d80-f5b5b585f6d1" providerId="AD" clId="Web-{A9357E2E-A68C-A9F1-162C-5A40B00B1442}" dt="2022-03-15T15:08:32.827" v="70"/>
          <ac:spMkLst>
            <pc:docMk/>
            <pc:sldMk cId="1638411561" sldId="259"/>
            <ac:spMk id="3" creationId="{24FD505C-CE3C-484B-8D5F-06264E342F8C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32.827" v="70"/>
          <ac:spMkLst>
            <pc:docMk/>
            <pc:sldMk cId="1638411561" sldId="259"/>
            <ac:spMk id="35" creationId="{52E56E1E-D82A-4FF7-99CE-83AE9A18FCDC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32.827" v="70"/>
          <ac:spMkLst>
            <pc:docMk/>
            <pc:sldMk cId="1638411561" sldId="259"/>
            <ac:spMk id="36" creationId="{FCE4B1E6-EC5B-432F-90D0-898FA5296D55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32.827" v="70"/>
          <ac:spMkLst>
            <pc:docMk/>
            <pc:sldMk cId="1638411561" sldId="259"/>
            <ac:spMk id="37" creationId="{B9940E64-4719-4E36-8FFD-748B552B359B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19.983" v="67"/>
          <ac:spMkLst>
            <pc:docMk/>
            <pc:sldMk cId="1638411561" sldId="259"/>
            <ac:spMk id="42" creationId="{E7B74E81-276A-4BF8-9D74-BF6C44B2E424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19.983" v="67"/>
          <ac:spMkLst>
            <pc:docMk/>
            <pc:sldMk cId="1638411561" sldId="259"/>
            <ac:spMk id="44" creationId="{19C537B0-73BE-41E7-8BD7-CC603DD2BE4E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19.983" v="67"/>
          <ac:spMkLst>
            <pc:docMk/>
            <pc:sldMk cId="1638411561" sldId="259"/>
            <ac:spMk id="46" creationId="{5757CFF1-20F6-4EF6-83FA-264F652F45B9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19.983" v="67"/>
          <ac:spMkLst>
            <pc:docMk/>
            <pc:sldMk cId="1638411561" sldId="259"/>
            <ac:spMk id="48" creationId="{06A9A420-EBC2-475A-B5F6-1915095B1EB6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19.983" v="67"/>
          <ac:spMkLst>
            <pc:docMk/>
            <pc:sldMk cId="1638411561" sldId="259"/>
            <ac:spMk id="50" creationId="{23E32A87-27EB-4E8C-A286-AC27F2A1424A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32.811" v="69"/>
          <ac:spMkLst>
            <pc:docMk/>
            <pc:sldMk cId="1638411561" sldId="259"/>
            <ac:spMk id="52" creationId="{BD2A7128-270D-45DD-B0C7-24FF462228BB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32.811" v="69"/>
          <ac:spMkLst>
            <pc:docMk/>
            <pc:sldMk cId="1638411561" sldId="259"/>
            <ac:spMk id="53" creationId="{99B7B539-E79B-44C5-8319-9CE01F87F474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32.811" v="69"/>
          <ac:spMkLst>
            <pc:docMk/>
            <pc:sldMk cId="1638411561" sldId="259"/>
            <ac:spMk id="54" creationId="{78F7AE4B-9747-4033-A691-63FD7B8968EC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8:32.811" v="69"/>
          <ac:spMkLst>
            <pc:docMk/>
            <pc:sldMk cId="1638411561" sldId="259"/>
            <ac:spMk id="55" creationId="{3DE94331-B9BD-4D14-A13A-2868661FB1EF}"/>
          </ac:spMkLst>
        </pc:spChg>
        <pc:spChg chg="add">
          <ac:chgData name="Evdoxia Papaefthymiou" userId="S::ep206084@students.euc.ac.cy::29de3358-0fc8-46de-8d80-f5b5b585f6d1" providerId="AD" clId="Web-{A9357E2E-A68C-A9F1-162C-5A40B00B1442}" dt="2022-03-15T15:08:32.827" v="70"/>
          <ac:spMkLst>
            <pc:docMk/>
            <pc:sldMk cId="1638411561" sldId="259"/>
            <ac:spMk id="57" creationId="{6544EF42-87F9-4466-8124-7328D49A22B4}"/>
          </ac:spMkLst>
        </pc:spChg>
        <pc:spChg chg="add">
          <ac:chgData name="Evdoxia Papaefthymiou" userId="S::ep206084@students.euc.ac.cy::29de3358-0fc8-46de-8d80-f5b5b585f6d1" providerId="AD" clId="Web-{A9357E2E-A68C-A9F1-162C-5A40B00B1442}" dt="2022-03-15T15:08:32.827" v="70"/>
          <ac:spMkLst>
            <pc:docMk/>
            <pc:sldMk cId="1638411561" sldId="259"/>
            <ac:spMk id="58" creationId="{99B7B539-E79B-44C5-8319-9CE01F87F474}"/>
          </ac:spMkLst>
        </pc:spChg>
        <pc:spChg chg="add">
          <ac:chgData name="Evdoxia Papaefthymiou" userId="S::ep206084@students.euc.ac.cy::29de3358-0fc8-46de-8d80-f5b5b585f6d1" providerId="AD" clId="Web-{A9357E2E-A68C-A9F1-162C-5A40B00B1442}" dt="2022-03-15T15:08:32.827" v="70"/>
          <ac:spMkLst>
            <pc:docMk/>
            <pc:sldMk cId="1638411561" sldId="259"/>
            <ac:spMk id="59" creationId="{D86169C0-6882-4BA0-92B1-590870CAE770}"/>
          </ac:spMkLst>
        </pc:spChg>
        <pc:spChg chg="add">
          <ac:chgData name="Evdoxia Papaefthymiou" userId="S::ep206084@students.euc.ac.cy::29de3358-0fc8-46de-8d80-f5b5b585f6d1" providerId="AD" clId="Web-{A9357E2E-A68C-A9F1-162C-5A40B00B1442}" dt="2022-03-15T15:08:32.827" v="70"/>
          <ac:spMkLst>
            <pc:docMk/>
            <pc:sldMk cId="1638411561" sldId="259"/>
            <ac:spMk id="60" creationId="{DCECB35C-FCFB-4B31-B3CF-A20982BE6461}"/>
          </ac:spMkLst>
        </pc:spChg>
        <pc:picChg chg="add mod ord">
          <ac:chgData name="Evdoxia Papaefthymiou" userId="S::ep206084@students.euc.ac.cy::29de3358-0fc8-46de-8d80-f5b5b585f6d1" providerId="AD" clId="Web-{A9357E2E-A68C-A9F1-162C-5A40B00B1442}" dt="2022-03-15T15:08:32.827" v="70"/>
          <ac:picMkLst>
            <pc:docMk/>
            <pc:sldMk cId="1638411561" sldId="259"/>
            <ac:picMk id="4" creationId="{8EFB451B-48F5-4195-8CF8-C7D794DC73A5}"/>
          </ac:picMkLst>
        </pc:picChg>
      </pc:sldChg>
      <pc:sldChg chg="addSp delSp modSp mod setBg">
        <pc:chgData name="Evdoxia Papaefthymiou" userId="S::ep206084@students.euc.ac.cy::29de3358-0fc8-46de-8d80-f5b5b585f6d1" providerId="AD" clId="Web-{A9357E2E-A68C-A9F1-162C-5A40B00B1442}" dt="2022-03-15T15:06:33.105" v="63"/>
        <pc:sldMkLst>
          <pc:docMk/>
          <pc:sldMk cId="1599599077" sldId="262"/>
        </pc:sldMkLst>
        <pc:spChg chg="mod">
          <ac:chgData name="Evdoxia Papaefthymiou" userId="S::ep206084@students.euc.ac.cy::29de3358-0fc8-46de-8d80-f5b5b585f6d1" providerId="AD" clId="Web-{A9357E2E-A68C-A9F1-162C-5A40B00B1442}" dt="2022-03-15T15:06:33.105" v="63"/>
          <ac:spMkLst>
            <pc:docMk/>
            <pc:sldMk cId="1599599077" sldId="262"/>
            <ac:spMk id="2" creationId="{5DBB3855-06D5-4B55-B805-1F2222B62638}"/>
          </ac:spMkLst>
        </pc:spChg>
        <pc:spChg chg="mod">
          <ac:chgData name="Evdoxia Papaefthymiou" userId="S::ep206084@students.euc.ac.cy::29de3358-0fc8-46de-8d80-f5b5b585f6d1" providerId="AD" clId="Web-{A9357E2E-A68C-A9F1-162C-5A40B00B1442}" dt="2022-03-15T15:06:33.105" v="63"/>
          <ac:spMkLst>
            <pc:docMk/>
            <pc:sldMk cId="1599599077" sldId="262"/>
            <ac:spMk id="3" creationId="{908995F1-2AB4-4915-9000-9A8E2AE6045E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47.521" v="41"/>
          <ac:spMkLst>
            <pc:docMk/>
            <pc:sldMk cId="1599599077" sldId="262"/>
            <ac:spMk id="9" creationId="{E7B74E81-276A-4BF8-9D74-BF6C44B2E424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47.521" v="41"/>
          <ac:spMkLst>
            <pc:docMk/>
            <pc:sldMk cId="1599599077" sldId="262"/>
            <ac:spMk id="11" creationId="{19C537B0-73BE-41E7-8BD7-CC603DD2BE4E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47.521" v="41"/>
          <ac:spMkLst>
            <pc:docMk/>
            <pc:sldMk cId="1599599077" sldId="262"/>
            <ac:spMk id="13" creationId="{5757CFF1-20F6-4EF6-83FA-264F652F45B9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47.521" v="41"/>
          <ac:spMkLst>
            <pc:docMk/>
            <pc:sldMk cId="1599599077" sldId="262"/>
            <ac:spMk id="15" creationId="{06A9A420-EBC2-475A-B5F6-1915095B1EB6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47.521" v="41"/>
          <ac:spMkLst>
            <pc:docMk/>
            <pc:sldMk cId="1599599077" sldId="262"/>
            <ac:spMk id="17" creationId="{23E32A87-27EB-4E8C-A286-AC27F2A1424A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20.255" v="36"/>
          <ac:spMkLst>
            <pc:docMk/>
            <pc:sldMk cId="1599599077" sldId="262"/>
            <ac:spMk id="22" creationId="{BD2A7128-270D-45DD-B0C7-24FF462228BB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20.255" v="36"/>
          <ac:spMkLst>
            <pc:docMk/>
            <pc:sldMk cId="1599599077" sldId="262"/>
            <ac:spMk id="24" creationId="{99B7B539-E79B-44C5-8319-9CE01F87F474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20.255" v="36"/>
          <ac:spMkLst>
            <pc:docMk/>
            <pc:sldMk cId="1599599077" sldId="262"/>
            <ac:spMk id="26" creationId="{78F7AE4B-9747-4033-A691-63FD7B8968EC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20.255" v="36"/>
          <ac:spMkLst>
            <pc:docMk/>
            <pc:sldMk cId="1599599077" sldId="262"/>
            <ac:spMk id="28" creationId="{3DE94331-B9BD-4D14-A13A-2868661FB1EF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25.520" v="38"/>
          <ac:spMkLst>
            <pc:docMk/>
            <pc:sldMk cId="1599599077" sldId="262"/>
            <ac:spMk id="30" creationId="{751E0511-ECC8-4FD3-A8C8-31C8C3B937BF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25.520" v="38"/>
          <ac:spMkLst>
            <pc:docMk/>
            <pc:sldMk cId="1599599077" sldId="262"/>
            <ac:spMk id="31" creationId="{C382F5A8-0801-441E-9C73-D7444DC4D508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25.520" v="38"/>
          <ac:spMkLst>
            <pc:docMk/>
            <pc:sldMk cId="1599599077" sldId="262"/>
            <ac:spMk id="32" creationId="{56B90F41-10EE-4D43-BBF2-CAC75FDE5CF9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47.505" v="40"/>
          <ac:spMkLst>
            <pc:docMk/>
            <pc:sldMk cId="1599599077" sldId="262"/>
            <ac:spMk id="34" creationId="{BD2A7128-270D-45DD-B0C7-24FF462228BB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47.505" v="40"/>
          <ac:spMkLst>
            <pc:docMk/>
            <pc:sldMk cId="1599599077" sldId="262"/>
            <ac:spMk id="35" creationId="{99B7B539-E79B-44C5-8319-9CE01F87F474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47.505" v="40"/>
          <ac:spMkLst>
            <pc:docMk/>
            <pc:sldMk cId="1599599077" sldId="262"/>
            <ac:spMk id="36" creationId="{78F7AE4B-9747-4033-A691-63FD7B8968EC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2:47.505" v="40"/>
          <ac:spMkLst>
            <pc:docMk/>
            <pc:sldMk cId="1599599077" sldId="262"/>
            <ac:spMk id="37" creationId="{3DE94331-B9BD-4D14-A13A-2868661FB1EF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56.510" v="59"/>
          <ac:spMkLst>
            <pc:docMk/>
            <pc:sldMk cId="1599599077" sldId="262"/>
            <ac:spMk id="39" creationId="{E7B74E81-276A-4BF8-9D74-BF6C44B2E424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56.510" v="59"/>
          <ac:spMkLst>
            <pc:docMk/>
            <pc:sldMk cId="1599599077" sldId="262"/>
            <ac:spMk id="40" creationId="{19C537B0-73BE-41E7-8BD7-CC603DD2BE4E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56.510" v="59"/>
          <ac:spMkLst>
            <pc:docMk/>
            <pc:sldMk cId="1599599077" sldId="262"/>
            <ac:spMk id="41" creationId="{5757CFF1-20F6-4EF6-83FA-264F652F45B9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56.510" v="59"/>
          <ac:spMkLst>
            <pc:docMk/>
            <pc:sldMk cId="1599599077" sldId="262"/>
            <ac:spMk id="42" creationId="{06A9A420-EBC2-475A-B5F6-1915095B1EB6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56.510" v="59"/>
          <ac:spMkLst>
            <pc:docMk/>
            <pc:sldMk cId="1599599077" sldId="262"/>
            <ac:spMk id="43" creationId="{23E32A87-27EB-4E8C-A286-AC27F2A1424A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43.479" v="56"/>
          <ac:spMkLst>
            <pc:docMk/>
            <pc:sldMk cId="1599599077" sldId="262"/>
            <ac:spMk id="48" creationId="{B20DF01A-DAD0-4D16-BEDE-ED085CCC3B73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43.479" v="56"/>
          <ac:spMkLst>
            <pc:docMk/>
            <pc:sldMk cId="1599599077" sldId="262"/>
            <ac:spMk id="50" creationId="{A2EE1E2D-ECFB-49DE-A025-1F56F4BFB5EE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43.479" v="56"/>
          <ac:spMkLst>
            <pc:docMk/>
            <pc:sldMk cId="1599599077" sldId="262"/>
            <ac:spMk id="52" creationId="{D79121EC-981A-4EB2-B42E-58FA5B2FF8E7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56.495" v="58"/>
          <ac:spMkLst>
            <pc:docMk/>
            <pc:sldMk cId="1599599077" sldId="262"/>
            <ac:spMk id="54" creationId="{9352FC5B-DB82-4476-A73C-D8B8D940F0D3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56.495" v="58"/>
          <ac:spMkLst>
            <pc:docMk/>
            <pc:sldMk cId="1599599077" sldId="262"/>
            <ac:spMk id="55" creationId="{5449D184-9D1F-4194-967E-2078F06C0090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56.495" v="58"/>
          <ac:spMkLst>
            <pc:docMk/>
            <pc:sldMk cId="1599599077" sldId="262"/>
            <ac:spMk id="56" creationId="{CD0A91AB-7772-469C-ADBF-6BA8D81AE330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5:56.495" v="58"/>
          <ac:spMkLst>
            <pc:docMk/>
            <pc:sldMk cId="1599599077" sldId="262"/>
            <ac:spMk id="57" creationId="{1AA0020E-FB7B-4A05-91FF-2F596CD42449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6:33.105" v="63"/>
          <ac:spMkLst>
            <pc:docMk/>
            <pc:sldMk cId="1599599077" sldId="262"/>
            <ac:spMk id="59" creationId="{B20DF01A-DAD0-4D16-BEDE-ED085CCC3B73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6:33.105" v="63"/>
          <ac:spMkLst>
            <pc:docMk/>
            <pc:sldMk cId="1599599077" sldId="262"/>
            <ac:spMk id="60" creationId="{99B7B539-E79B-44C5-8319-9CE01F87F474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6:33.105" v="63"/>
          <ac:spMkLst>
            <pc:docMk/>
            <pc:sldMk cId="1599599077" sldId="262"/>
            <ac:spMk id="61" creationId="{1979858C-A26E-4B53-9728-5EC82E0E95A1}"/>
          </ac:spMkLst>
        </pc:spChg>
        <pc:spChg chg="add del">
          <ac:chgData name="Evdoxia Papaefthymiou" userId="S::ep206084@students.euc.ac.cy::29de3358-0fc8-46de-8d80-f5b5b585f6d1" providerId="AD" clId="Web-{A9357E2E-A68C-A9F1-162C-5A40B00B1442}" dt="2022-03-15T15:06:33.105" v="63"/>
          <ac:spMkLst>
            <pc:docMk/>
            <pc:sldMk cId="1599599077" sldId="262"/>
            <ac:spMk id="62" creationId="{3F73B9C9-A160-4E92-89A0-667A53CD703B}"/>
          </ac:spMkLst>
        </pc:spChg>
        <pc:spChg chg="add">
          <ac:chgData name="Evdoxia Papaefthymiou" userId="S::ep206084@students.euc.ac.cy::29de3358-0fc8-46de-8d80-f5b5b585f6d1" providerId="AD" clId="Web-{A9357E2E-A68C-A9F1-162C-5A40B00B1442}" dt="2022-03-15T15:06:33.105" v="63"/>
          <ac:spMkLst>
            <pc:docMk/>
            <pc:sldMk cId="1599599077" sldId="262"/>
            <ac:spMk id="67" creationId="{E7B74E81-276A-4BF8-9D74-BF6C44B2E424}"/>
          </ac:spMkLst>
        </pc:spChg>
        <pc:spChg chg="add">
          <ac:chgData name="Evdoxia Papaefthymiou" userId="S::ep206084@students.euc.ac.cy::29de3358-0fc8-46de-8d80-f5b5b585f6d1" providerId="AD" clId="Web-{A9357E2E-A68C-A9F1-162C-5A40B00B1442}" dt="2022-03-15T15:06:33.105" v="63"/>
          <ac:spMkLst>
            <pc:docMk/>
            <pc:sldMk cId="1599599077" sldId="262"/>
            <ac:spMk id="69" creationId="{19C537B0-73BE-41E7-8BD7-CC603DD2BE4E}"/>
          </ac:spMkLst>
        </pc:spChg>
        <pc:spChg chg="add">
          <ac:chgData name="Evdoxia Papaefthymiou" userId="S::ep206084@students.euc.ac.cy::29de3358-0fc8-46de-8d80-f5b5b585f6d1" providerId="AD" clId="Web-{A9357E2E-A68C-A9F1-162C-5A40B00B1442}" dt="2022-03-15T15:06:33.105" v="63"/>
          <ac:spMkLst>
            <pc:docMk/>
            <pc:sldMk cId="1599599077" sldId="262"/>
            <ac:spMk id="71" creationId="{5757CFF1-20F6-4EF6-83FA-264F652F45B9}"/>
          </ac:spMkLst>
        </pc:spChg>
        <pc:spChg chg="add">
          <ac:chgData name="Evdoxia Papaefthymiou" userId="S::ep206084@students.euc.ac.cy::29de3358-0fc8-46de-8d80-f5b5b585f6d1" providerId="AD" clId="Web-{A9357E2E-A68C-A9F1-162C-5A40B00B1442}" dt="2022-03-15T15:06:33.105" v="63"/>
          <ac:spMkLst>
            <pc:docMk/>
            <pc:sldMk cId="1599599077" sldId="262"/>
            <ac:spMk id="73" creationId="{06A9A420-EBC2-475A-B5F6-1915095B1EB6}"/>
          </ac:spMkLst>
        </pc:spChg>
        <pc:spChg chg="add">
          <ac:chgData name="Evdoxia Papaefthymiou" userId="S::ep206084@students.euc.ac.cy::29de3358-0fc8-46de-8d80-f5b5b585f6d1" providerId="AD" clId="Web-{A9357E2E-A68C-A9F1-162C-5A40B00B1442}" dt="2022-03-15T15:06:33.105" v="63"/>
          <ac:spMkLst>
            <pc:docMk/>
            <pc:sldMk cId="1599599077" sldId="262"/>
            <ac:spMk id="75" creationId="{23E32A87-27EB-4E8C-A286-AC27F2A1424A}"/>
          </ac:spMkLst>
        </pc:spChg>
        <pc:picChg chg="add mod ord">
          <ac:chgData name="Evdoxia Papaefthymiou" userId="S::ep206084@students.euc.ac.cy::29de3358-0fc8-46de-8d80-f5b5b585f6d1" providerId="AD" clId="Web-{A9357E2E-A68C-A9F1-162C-5A40B00B1442}" dt="2022-03-15T15:06:33.105" v="63"/>
          <ac:picMkLst>
            <pc:docMk/>
            <pc:sldMk cId="1599599077" sldId="262"/>
            <ac:picMk id="4" creationId="{F388E305-75B6-4F0B-9F26-EE99F153B8FD}"/>
          </ac:picMkLst>
        </pc:picChg>
      </pc:sldChg>
    </pc:docChg>
  </pc:docChgLst>
  <pc:docChgLst>
    <pc:chgData name="Evdoxia Papaefthymiou" userId="S::ep206084@students.euc.ac.cy::29de3358-0fc8-46de-8d80-f5b5b585f6d1" providerId="AD" clId="Web-{E875F3C8-43C3-1274-0AE4-AF8219B3C973}"/>
    <pc:docChg chg="addSld modSld sldOrd">
      <pc:chgData name="Evdoxia Papaefthymiou" userId="S::ep206084@students.euc.ac.cy::29de3358-0fc8-46de-8d80-f5b5b585f6d1" providerId="AD" clId="Web-{E875F3C8-43C3-1274-0AE4-AF8219B3C973}" dt="2022-03-14T23:22:26.177" v="305" actId="14100"/>
      <pc:docMkLst>
        <pc:docMk/>
      </pc:docMkLst>
      <pc:sldChg chg="modSp">
        <pc:chgData name="Evdoxia Papaefthymiou" userId="S::ep206084@students.euc.ac.cy::29de3358-0fc8-46de-8d80-f5b5b585f6d1" providerId="AD" clId="Web-{E875F3C8-43C3-1274-0AE4-AF8219B3C973}" dt="2022-03-14T22:24:01.371" v="92" actId="1076"/>
        <pc:sldMkLst>
          <pc:docMk/>
          <pc:sldMk cId="109857222" sldId="256"/>
        </pc:sldMkLst>
        <pc:spChg chg="mod">
          <ac:chgData name="Evdoxia Papaefthymiou" userId="S::ep206084@students.euc.ac.cy::29de3358-0fc8-46de-8d80-f5b5b585f6d1" providerId="AD" clId="Web-{E875F3C8-43C3-1274-0AE4-AF8219B3C973}" dt="2022-03-14T22:24:01.371" v="92" actId="1076"/>
          <ac:spMkLst>
            <pc:docMk/>
            <pc:sldMk cId="109857222" sldId="256"/>
            <ac:spMk id="2" creationId="{00000000-0000-0000-0000-000000000000}"/>
          </ac:spMkLst>
        </pc:spChg>
      </pc:sldChg>
      <pc:sldChg chg="addSp modSp">
        <pc:chgData name="Evdoxia Papaefthymiou" userId="S::ep206084@students.euc.ac.cy::29de3358-0fc8-46de-8d80-f5b5b585f6d1" providerId="AD" clId="Web-{E875F3C8-43C3-1274-0AE4-AF8219B3C973}" dt="2022-03-14T23:09:00.222" v="285" actId="1076"/>
        <pc:sldMkLst>
          <pc:docMk/>
          <pc:sldMk cId="4231208042" sldId="257"/>
        </pc:sldMkLst>
        <pc:spChg chg="mod">
          <ac:chgData name="Evdoxia Papaefthymiou" userId="S::ep206084@students.euc.ac.cy::29de3358-0fc8-46de-8d80-f5b5b585f6d1" providerId="AD" clId="Web-{E875F3C8-43C3-1274-0AE4-AF8219B3C973}" dt="2022-03-14T23:08:55.863" v="284" actId="14100"/>
          <ac:spMkLst>
            <pc:docMk/>
            <pc:sldMk cId="4231208042" sldId="257"/>
            <ac:spMk id="3" creationId="{834B4E18-1F55-4E34-92ED-011E35446C01}"/>
          </ac:spMkLst>
        </pc:spChg>
        <pc:picChg chg="add mod">
          <ac:chgData name="Evdoxia Papaefthymiou" userId="S::ep206084@students.euc.ac.cy::29de3358-0fc8-46de-8d80-f5b5b585f6d1" providerId="AD" clId="Web-{E875F3C8-43C3-1274-0AE4-AF8219B3C973}" dt="2022-03-14T23:09:00.222" v="285" actId="1076"/>
          <ac:picMkLst>
            <pc:docMk/>
            <pc:sldMk cId="4231208042" sldId="257"/>
            <ac:picMk id="4" creationId="{3A50D27F-8C7E-4CC9-9D74-92A3528EC30E}"/>
          </ac:picMkLst>
        </pc:picChg>
      </pc:sldChg>
      <pc:sldChg chg="addSp delSp modSp">
        <pc:chgData name="Evdoxia Papaefthymiou" userId="S::ep206084@students.euc.ac.cy::29de3358-0fc8-46de-8d80-f5b5b585f6d1" providerId="AD" clId="Web-{E875F3C8-43C3-1274-0AE4-AF8219B3C973}" dt="2022-03-14T23:22:26.177" v="305" actId="14100"/>
        <pc:sldMkLst>
          <pc:docMk/>
          <pc:sldMk cId="3240662795" sldId="258"/>
        </pc:sldMkLst>
        <pc:spChg chg="mod">
          <ac:chgData name="Evdoxia Papaefthymiou" userId="S::ep206084@students.euc.ac.cy::29de3358-0fc8-46de-8d80-f5b5b585f6d1" providerId="AD" clId="Web-{E875F3C8-43C3-1274-0AE4-AF8219B3C973}" dt="2022-03-14T23:20:55.268" v="298" actId="20577"/>
          <ac:spMkLst>
            <pc:docMk/>
            <pc:sldMk cId="3240662795" sldId="258"/>
            <ac:spMk id="2" creationId="{75767F53-3D02-4A71-BC7D-535627876D54}"/>
          </ac:spMkLst>
        </pc:spChg>
        <pc:spChg chg="add del mod">
          <ac:chgData name="Evdoxia Papaefthymiou" userId="S::ep206084@students.euc.ac.cy::29de3358-0fc8-46de-8d80-f5b5b585f6d1" providerId="AD" clId="Web-{E875F3C8-43C3-1274-0AE4-AF8219B3C973}" dt="2022-03-14T23:22:26.177" v="305" actId="14100"/>
          <ac:spMkLst>
            <pc:docMk/>
            <pc:sldMk cId="3240662795" sldId="258"/>
            <ac:spMk id="3" creationId="{F1C70E82-FEFA-4F0D-83EC-553C8CCB229C}"/>
          </ac:spMkLst>
        </pc:spChg>
        <pc:spChg chg="add del">
          <ac:chgData name="Evdoxia Papaefthymiou" userId="S::ep206084@students.euc.ac.cy::29de3358-0fc8-46de-8d80-f5b5b585f6d1" providerId="AD" clId="Web-{E875F3C8-43C3-1274-0AE4-AF8219B3C973}" dt="2022-03-14T23:08:41.222" v="282"/>
          <ac:spMkLst>
            <pc:docMk/>
            <pc:sldMk cId="3240662795" sldId="258"/>
            <ac:spMk id="21" creationId="{52E56E1E-D82A-4FF7-99CE-83AE9A18FCDC}"/>
          </ac:spMkLst>
        </pc:spChg>
        <pc:spChg chg="add del">
          <ac:chgData name="Evdoxia Papaefthymiou" userId="S::ep206084@students.euc.ac.cy::29de3358-0fc8-46de-8d80-f5b5b585f6d1" providerId="AD" clId="Web-{E875F3C8-43C3-1274-0AE4-AF8219B3C973}" dt="2022-03-14T23:08:41.222" v="282"/>
          <ac:spMkLst>
            <pc:docMk/>
            <pc:sldMk cId="3240662795" sldId="258"/>
            <ac:spMk id="23" creationId="{FCE4B1E6-EC5B-432F-90D0-898FA5296D55}"/>
          </ac:spMkLst>
        </pc:spChg>
        <pc:spChg chg="add del">
          <ac:chgData name="Evdoxia Papaefthymiou" userId="S::ep206084@students.euc.ac.cy::29de3358-0fc8-46de-8d80-f5b5b585f6d1" providerId="AD" clId="Web-{E875F3C8-43C3-1274-0AE4-AF8219B3C973}" dt="2022-03-14T23:08:41.222" v="282"/>
          <ac:spMkLst>
            <pc:docMk/>
            <pc:sldMk cId="3240662795" sldId="258"/>
            <ac:spMk id="25" creationId="{B9940E64-4719-4E36-8FFD-748B552B359B}"/>
          </ac:spMkLst>
        </pc:spChg>
        <pc:spChg chg="add del">
          <ac:chgData name="Evdoxia Papaefthymiou" userId="S::ep206084@students.euc.ac.cy::29de3358-0fc8-46de-8d80-f5b5b585f6d1" providerId="AD" clId="Web-{E875F3C8-43C3-1274-0AE4-AF8219B3C973}" dt="2022-03-14T23:08:41.222" v="282"/>
          <ac:spMkLst>
            <pc:docMk/>
            <pc:sldMk cId="3240662795" sldId="258"/>
            <ac:spMk id="28" creationId="{C4474318-9BA9-4C58-85CC-EAF141DDB165}"/>
          </ac:spMkLst>
        </pc:spChg>
        <pc:spChg chg="add del">
          <ac:chgData name="Evdoxia Papaefthymiou" userId="S::ep206084@students.euc.ac.cy::29de3358-0fc8-46de-8d80-f5b5b585f6d1" providerId="AD" clId="Web-{E875F3C8-43C3-1274-0AE4-AF8219B3C973}" dt="2022-03-14T23:08:41.222" v="282"/>
          <ac:spMkLst>
            <pc:docMk/>
            <pc:sldMk cId="3240662795" sldId="258"/>
            <ac:spMk id="29" creationId="{9F9F0D99-A2D7-4650-BA53-99550E8F6808}"/>
          </ac:spMkLst>
        </pc:spChg>
        <pc:spChg chg="add del">
          <ac:chgData name="Evdoxia Papaefthymiou" userId="S::ep206084@students.euc.ac.cy::29de3358-0fc8-46de-8d80-f5b5b585f6d1" providerId="AD" clId="Web-{E875F3C8-43C3-1274-0AE4-AF8219B3C973}" dt="2022-03-14T23:04:27.685" v="272"/>
          <ac:spMkLst>
            <pc:docMk/>
            <pc:sldMk cId="3240662795" sldId="258"/>
            <ac:spMk id="31" creationId="{BF7BC237-77DF-4DFB-94F7-DB493EDA1C7C}"/>
          </ac:spMkLst>
        </pc:spChg>
        <pc:spChg chg="add del">
          <ac:chgData name="Evdoxia Papaefthymiou" userId="S::ep206084@students.euc.ac.cy::29de3358-0fc8-46de-8d80-f5b5b585f6d1" providerId="AD" clId="Web-{E875F3C8-43C3-1274-0AE4-AF8219B3C973}" dt="2022-03-14T23:04:34.138" v="274"/>
          <ac:spMkLst>
            <pc:docMk/>
            <pc:sldMk cId="3240662795" sldId="258"/>
            <ac:spMk id="33" creationId="{BF7BC237-77DF-4DFB-94F7-DB493EDA1C7C}"/>
          </ac:spMkLst>
        </pc:spChg>
        <pc:spChg chg="add del">
          <ac:chgData name="Evdoxia Papaefthymiou" userId="S::ep206084@students.euc.ac.cy::29de3358-0fc8-46de-8d80-f5b5b585f6d1" providerId="AD" clId="Web-{E875F3C8-43C3-1274-0AE4-AF8219B3C973}" dt="2022-03-14T23:08:41.222" v="282"/>
          <ac:spMkLst>
            <pc:docMk/>
            <pc:sldMk cId="3240662795" sldId="258"/>
            <ac:spMk id="35" creationId="{9ADBC609-A264-4706-8FCD-C3B072E7CF0B}"/>
          </ac:spMkLst>
        </pc:spChg>
        <pc:graphicFrameChg chg="add del">
          <ac:chgData name="Evdoxia Papaefthymiou" userId="S::ep206084@students.euc.ac.cy::29de3358-0fc8-46de-8d80-f5b5b585f6d1" providerId="AD" clId="Web-{E875F3C8-43C3-1274-0AE4-AF8219B3C973}" dt="2022-03-14T23:04:27.685" v="272"/>
          <ac:graphicFrameMkLst>
            <pc:docMk/>
            <pc:sldMk cId="3240662795" sldId="258"/>
            <ac:graphicFrameMk id="27" creationId="{0CD50476-E5ED-130B-8792-31A9EE14E050}"/>
          </ac:graphicFrameMkLst>
        </pc:graphicFrameChg>
        <pc:graphicFrameChg chg="add del mod modGraphic">
          <ac:chgData name="Evdoxia Papaefthymiou" userId="S::ep206084@students.euc.ac.cy::29de3358-0fc8-46de-8d80-f5b5b585f6d1" providerId="AD" clId="Web-{E875F3C8-43C3-1274-0AE4-AF8219B3C973}" dt="2022-03-14T23:08:41.222" v="282"/>
          <ac:graphicFrameMkLst>
            <pc:docMk/>
            <pc:sldMk cId="3240662795" sldId="258"/>
            <ac:graphicFrameMk id="30" creationId="{FAE82547-C543-A259-DA5B-4BBA65D6D828}"/>
          </ac:graphicFrameMkLst>
        </pc:graphicFrameChg>
        <pc:graphicFrameChg chg="add del">
          <ac:chgData name="Evdoxia Papaefthymiou" userId="S::ep206084@students.euc.ac.cy::29de3358-0fc8-46de-8d80-f5b5b585f6d1" providerId="AD" clId="Web-{E875F3C8-43C3-1274-0AE4-AF8219B3C973}" dt="2022-03-14T23:04:34.138" v="274"/>
          <ac:graphicFrameMkLst>
            <pc:docMk/>
            <pc:sldMk cId="3240662795" sldId="258"/>
            <ac:graphicFrameMk id="34" creationId="{840AC02D-E657-B12F-6D27-DD9C89750B21}"/>
          </ac:graphicFrameMkLst>
        </pc:graphicFrameChg>
      </pc:sldChg>
      <pc:sldChg chg="modSp">
        <pc:chgData name="Evdoxia Papaefthymiou" userId="S::ep206084@students.euc.ac.cy::29de3358-0fc8-46de-8d80-f5b5b585f6d1" providerId="AD" clId="Web-{E875F3C8-43C3-1274-0AE4-AF8219B3C973}" dt="2022-03-14T22:43:01.056" v="158" actId="20577"/>
        <pc:sldMkLst>
          <pc:docMk/>
          <pc:sldMk cId="1638411561" sldId="259"/>
        </pc:sldMkLst>
        <pc:spChg chg="mod">
          <ac:chgData name="Evdoxia Papaefthymiou" userId="S::ep206084@students.euc.ac.cy::29de3358-0fc8-46de-8d80-f5b5b585f6d1" providerId="AD" clId="Web-{E875F3C8-43C3-1274-0AE4-AF8219B3C973}" dt="2022-03-14T22:26:28.266" v="104" actId="20577"/>
          <ac:spMkLst>
            <pc:docMk/>
            <pc:sldMk cId="1638411561" sldId="259"/>
            <ac:spMk id="2" creationId="{28F6527F-B93C-4755-BBC9-B7B16B7C186D}"/>
          </ac:spMkLst>
        </pc:spChg>
        <pc:spChg chg="mod">
          <ac:chgData name="Evdoxia Papaefthymiou" userId="S::ep206084@students.euc.ac.cy::29de3358-0fc8-46de-8d80-f5b5b585f6d1" providerId="AD" clId="Web-{E875F3C8-43C3-1274-0AE4-AF8219B3C973}" dt="2022-03-14T22:43:01.056" v="158" actId="20577"/>
          <ac:spMkLst>
            <pc:docMk/>
            <pc:sldMk cId="1638411561" sldId="259"/>
            <ac:spMk id="3" creationId="{24FD505C-CE3C-484B-8D5F-06264E342F8C}"/>
          </ac:spMkLst>
        </pc:spChg>
      </pc:sldChg>
      <pc:sldChg chg="modSp">
        <pc:chgData name="Evdoxia Papaefthymiou" userId="S::ep206084@students.euc.ac.cy::29de3358-0fc8-46de-8d80-f5b5b585f6d1" providerId="AD" clId="Web-{E875F3C8-43C3-1274-0AE4-AF8219B3C973}" dt="2022-03-14T22:47:20.269" v="169" actId="20577"/>
        <pc:sldMkLst>
          <pc:docMk/>
          <pc:sldMk cId="2145556132" sldId="260"/>
        </pc:sldMkLst>
        <pc:spChg chg="mod">
          <ac:chgData name="Evdoxia Papaefthymiou" userId="S::ep206084@students.euc.ac.cy::29de3358-0fc8-46de-8d80-f5b5b585f6d1" providerId="AD" clId="Web-{E875F3C8-43C3-1274-0AE4-AF8219B3C973}" dt="2022-03-14T22:47:20.269" v="169" actId="20577"/>
          <ac:spMkLst>
            <pc:docMk/>
            <pc:sldMk cId="2145556132" sldId="260"/>
            <ac:spMk id="3" creationId="{1B1DBCED-228E-467E-9BF4-06D841F99E66}"/>
          </ac:spMkLst>
        </pc:spChg>
      </pc:sldChg>
      <pc:sldChg chg="addSp modSp">
        <pc:chgData name="Evdoxia Papaefthymiou" userId="S::ep206084@students.euc.ac.cy::29de3358-0fc8-46de-8d80-f5b5b585f6d1" providerId="AD" clId="Web-{E875F3C8-43C3-1274-0AE4-AF8219B3C973}" dt="2022-03-14T22:48:30.287" v="174" actId="14100"/>
        <pc:sldMkLst>
          <pc:docMk/>
          <pc:sldMk cId="4074084814" sldId="261"/>
        </pc:sldMkLst>
        <pc:spChg chg="mod">
          <ac:chgData name="Evdoxia Papaefthymiou" userId="S::ep206084@students.euc.ac.cy::29de3358-0fc8-46de-8d80-f5b5b585f6d1" providerId="AD" clId="Web-{E875F3C8-43C3-1274-0AE4-AF8219B3C973}" dt="2022-03-14T22:48:18.552" v="172" actId="20577"/>
          <ac:spMkLst>
            <pc:docMk/>
            <pc:sldMk cId="4074084814" sldId="261"/>
            <ac:spMk id="2" creationId="{9CD42D21-8B19-4FC8-9E7F-A4082D54F106}"/>
          </ac:spMkLst>
        </pc:spChg>
        <pc:spChg chg="add mod">
          <ac:chgData name="Evdoxia Papaefthymiou" userId="S::ep206084@students.euc.ac.cy::29de3358-0fc8-46de-8d80-f5b5b585f6d1" providerId="AD" clId="Web-{E875F3C8-43C3-1274-0AE4-AF8219B3C973}" dt="2022-03-14T22:48:30.287" v="174" actId="14100"/>
          <ac:spMkLst>
            <pc:docMk/>
            <pc:sldMk cId="4074084814" sldId="261"/>
            <ac:spMk id="19" creationId="{40936E72-36EC-4B3A-B54C-11AB27507185}"/>
          </ac:spMkLst>
        </pc:spChg>
      </pc:sldChg>
      <pc:sldChg chg="modSp new ord">
        <pc:chgData name="Evdoxia Papaefthymiou" userId="S::ep206084@students.euc.ac.cy::29de3358-0fc8-46de-8d80-f5b5b585f6d1" providerId="AD" clId="Web-{E875F3C8-43C3-1274-0AE4-AF8219B3C973}" dt="2022-03-14T22:58:39.973" v="260" actId="20577"/>
        <pc:sldMkLst>
          <pc:docMk/>
          <pc:sldMk cId="1599599077" sldId="262"/>
        </pc:sldMkLst>
        <pc:spChg chg="mod">
          <ac:chgData name="Evdoxia Papaefthymiou" userId="S::ep206084@students.euc.ac.cy::29de3358-0fc8-46de-8d80-f5b5b585f6d1" providerId="AD" clId="Web-{E875F3C8-43C3-1274-0AE4-AF8219B3C973}" dt="2022-03-14T22:58:39.973" v="260" actId="20577"/>
          <ac:spMkLst>
            <pc:docMk/>
            <pc:sldMk cId="1599599077" sldId="262"/>
            <ac:spMk id="2" creationId="{5DBB3855-06D5-4B55-B805-1F2222B62638}"/>
          </ac:spMkLst>
        </pc:spChg>
        <pc:spChg chg="mod">
          <ac:chgData name="Evdoxia Papaefthymiou" userId="S::ep206084@students.euc.ac.cy::29de3358-0fc8-46de-8d80-f5b5b585f6d1" providerId="AD" clId="Web-{E875F3C8-43C3-1274-0AE4-AF8219B3C973}" dt="2022-03-14T22:56:59.080" v="248" actId="20577"/>
          <ac:spMkLst>
            <pc:docMk/>
            <pc:sldMk cId="1599599077" sldId="262"/>
            <ac:spMk id="3" creationId="{908995F1-2AB4-4915-9000-9A8E2AE6045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3F167-F6F9-4DD1-8197-D32D03C36C9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6AE3BD2-51C2-407E-84DF-C6D726BE1A6E}">
      <dgm:prSet/>
      <dgm:spPr/>
      <dgm:t>
        <a:bodyPr/>
        <a:lstStyle/>
        <a:p>
          <a:r>
            <a:rPr lang="en-US" err="1"/>
            <a:t>Οι</a:t>
          </a:r>
          <a:r>
            <a:rPr lang="en-US"/>
            <a:t> μα</a:t>
          </a:r>
          <a:r>
            <a:rPr lang="en-US" err="1"/>
            <a:t>θητές</a:t>
          </a:r>
          <a:r>
            <a:rPr lang="en-US"/>
            <a:t> λαμβ</a:t>
          </a:r>
          <a:r>
            <a:rPr lang="en-US" err="1"/>
            <a:t>άνουν</a:t>
          </a:r>
          <a:r>
            <a:rPr lang="en-US"/>
            <a:t> (</a:t>
          </a:r>
          <a:r>
            <a:rPr lang="en-US" err="1"/>
            <a:t>συνήθως</a:t>
          </a:r>
          <a:r>
            <a:rPr lang="en-US"/>
            <a:t> </a:t>
          </a:r>
          <a:r>
            <a:rPr lang="en-US" err="1"/>
            <a:t>μέσω</a:t>
          </a:r>
          <a:r>
            <a:rPr lang="en-US"/>
            <a:t> </a:t>
          </a:r>
          <a:r>
            <a:rPr lang="en-US" err="1"/>
            <a:t>κά</a:t>
          </a:r>
          <a:r>
            <a:rPr lang="en-US"/>
            <a:t>π</a:t>
          </a:r>
          <a:r>
            <a:rPr lang="en-US" err="1"/>
            <a:t>οι</a:t>
          </a:r>
          <a:r>
            <a:rPr lang="en-US"/>
            <a:t>ας πλα</a:t>
          </a:r>
          <a:r>
            <a:rPr lang="en-US" err="1"/>
            <a:t>τφόρμ</a:t>
          </a:r>
          <a:r>
            <a:rPr lang="en-US"/>
            <a:t>ας</a:t>
          </a:r>
          <a:r>
            <a:rPr lang="en-US">
              <a:latin typeface="The Serif Hand"/>
            </a:rPr>
            <a:t>)</a:t>
          </a:r>
          <a:endParaRPr lang="en-US"/>
        </a:p>
      </dgm:t>
    </dgm:pt>
    <dgm:pt modelId="{3644483B-DD46-42E3-8EDA-8AE96BC39E72}" type="parTrans" cxnId="{C8005E78-F113-40CF-93E9-BC81777CB97F}">
      <dgm:prSet/>
      <dgm:spPr/>
      <dgm:t>
        <a:bodyPr/>
        <a:lstStyle/>
        <a:p>
          <a:endParaRPr lang="en-US"/>
        </a:p>
      </dgm:t>
    </dgm:pt>
    <dgm:pt modelId="{486DAC0B-F1D1-44F4-B534-066C5C4E71D0}" type="sibTrans" cxnId="{C8005E78-F113-40CF-93E9-BC81777CB97F}">
      <dgm:prSet/>
      <dgm:spPr/>
      <dgm:t>
        <a:bodyPr/>
        <a:lstStyle/>
        <a:p>
          <a:endParaRPr lang="en-US"/>
        </a:p>
      </dgm:t>
    </dgm:pt>
    <dgm:pt modelId="{786C2B14-78E1-461A-90EC-F149F6834770}">
      <dgm:prSet/>
      <dgm:spPr/>
      <dgm:t>
        <a:bodyPr/>
        <a:lstStyle/>
        <a:p>
          <a:r>
            <a:rPr lang="en-US"/>
            <a:t>το  </a:t>
          </a:r>
          <a:r>
            <a:rPr lang="en-US" err="1"/>
            <a:t>εκ</a:t>
          </a:r>
          <a:r>
            <a:rPr lang="en-US"/>
            <a:t>πα</a:t>
          </a:r>
          <a:r>
            <a:rPr lang="en-US" err="1"/>
            <a:t>ιδευτικό</a:t>
          </a:r>
          <a:r>
            <a:rPr lang="en-US"/>
            <a:t> </a:t>
          </a:r>
          <a:r>
            <a:rPr lang="en-US" err="1"/>
            <a:t>υλικό</a:t>
          </a:r>
          <a:r>
            <a:rPr lang="en-US"/>
            <a:t> </a:t>
          </a:r>
          <a:r>
            <a:rPr lang="en-US" err="1"/>
            <a:t>γι</a:t>
          </a:r>
          <a:r>
            <a:rPr lang="en-US"/>
            <a:t>α </a:t>
          </a:r>
          <a:r>
            <a:rPr lang="en-US" err="1"/>
            <a:t>μελέτη</a:t>
          </a:r>
          <a:r>
            <a:rPr lang="en-US"/>
            <a:t>. </a:t>
          </a:r>
        </a:p>
      </dgm:t>
    </dgm:pt>
    <dgm:pt modelId="{ABE142C9-748D-4C2F-91F6-A8B81D801B7C}" type="parTrans" cxnId="{6FC85A36-D02F-4ED4-9C7C-BECF13D40F50}">
      <dgm:prSet/>
      <dgm:spPr/>
      <dgm:t>
        <a:bodyPr/>
        <a:lstStyle/>
        <a:p>
          <a:endParaRPr lang="en-US"/>
        </a:p>
      </dgm:t>
    </dgm:pt>
    <dgm:pt modelId="{8ECB542F-E310-4B26-891D-54AA0458D9B3}" type="sibTrans" cxnId="{6FC85A36-D02F-4ED4-9C7C-BECF13D40F50}">
      <dgm:prSet/>
      <dgm:spPr/>
      <dgm:t>
        <a:bodyPr/>
        <a:lstStyle/>
        <a:p>
          <a:endParaRPr lang="en-US"/>
        </a:p>
      </dgm:t>
    </dgm:pt>
    <dgm:pt modelId="{ABDB6A6C-E23F-4F6F-89FE-A0306937121A}">
      <dgm:prSet/>
      <dgm:spPr/>
      <dgm:t>
        <a:bodyPr/>
        <a:lstStyle/>
        <a:p>
          <a:r>
            <a:rPr lang="en-US"/>
            <a:t>Μπ</a:t>
          </a:r>
          <a:r>
            <a:rPr lang="en-US" err="1"/>
            <a:t>ορούν</a:t>
          </a:r>
          <a:r>
            <a:rPr lang="en-US"/>
            <a:t> </a:t>
          </a:r>
        </a:p>
      </dgm:t>
    </dgm:pt>
    <dgm:pt modelId="{088ECAFF-9BEE-4CAA-9A82-4293E5682440}" type="parTrans" cxnId="{CDC5418C-C415-4A75-8261-91A9D3845393}">
      <dgm:prSet/>
      <dgm:spPr/>
      <dgm:t>
        <a:bodyPr/>
        <a:lstStyle/>
        <a:p>
          <a:endParaRPr lang="en-US"/>
        </a:p>
      </dgm:t>
    </dgm:pt>
    <dgm:pt modelId="{3E5783D3-E714-40F4-A8F1-AC26EB438570}" type="sibTrans" cxnId="{CDC5418C-C415-4A75-8261-91A9D3845393}">
      <dgm:prSet/>
      <dgm:spPr/>
      <dgm:t>
        <a:bodyPr/>
        <a:lstStyle/>
        <a:p>
          <a:endParaRPr lang="en-US"/>
        </a:p>
      </dgm:t>
    </dgm:pt>
    <dgm:pt modelId="{A4D8BA77-B180-458E-89DC-950F6E16C693}">
      <dgm:prSet/>
      <dgm:spPr/>
      <dgm:t>
        <a:bodyPr/>
        <a:lstStyle/>
        <a:p>
          <a:r>
            <a:rPr lang="en-US"/>
            <a:t>να </a:t>
          </a:r>
          <a:r>
            <a:rPr lang="en-US" err="1"/>
            <a:t>το</a:t>
          </a:r>
          <a:r>
            <a:rPr lang="en-US"/>
            <a:t> </a:t>
          </a:r>
          <a:r>
            <a:rPr lang="en-US" err="1"/>
            <a:t>δουν</a:t>
          </a:r>
          <a:r>
            <a:rPr lang="en-US"/>
            <a:t> </a:t>
          </a:r>
          <a:r>
            <a:rPr lang="en-US" err="1"/>
            <a:t>όσες</a:t>
          </a:r>
          <a:r>
            <a:rPr lang="en-US"/>
            <a:t> </a:t>
          </a:r>
          <a:r>
            <a:rPr lang="en-US" err="1"/>
            <a:t>φορές</a:t>
          </a:r>
          <a:r>
            <a:rPr lang="en-US"/>
            <a:t> </a:t>
          </a:r>
          <a:r>
            <a:rPr lang="en-US" err="1"/>
            <a:t>θέλουν</a:t>
          </a:r>
          <a:r>
            <a:rPr lang="en-US"/>
            <a:t>,</a:t>
          </a:r>
        </a:p>
      </dgm:t>
    </dgm:pt>
    <dgm:pt modelId="{BD95D8E3-C011-4921-AF6D-E9D9ADCCDA0A}" type="parTrans" cxnId="{23EA6AD1-848B-479E-BB04-AAA8E6377523}">
      <dgm:prSet/>
      <dgm:spPr/>
      <dgm:t>
        <a:bodyPr/>
        <a:lstStyle/>
        <a:p>
          <a:endParaRPr lang="en-US"/>
        </a:p>
      </dgm:t>
    </dgm:pt>
    <dgm:pt modelId="{B94CF1F3-E9C6-48F8-8A24-6D8AC8FEF013}" type="sibTrans" cxnId="{23EA6AD1-848B-479E-BB04-AAA8E6377523}">
      <dgm:prSet/>
      <dgm:spPr/>
      <dgm:t>
        <a:bodyPr/>
        <a:lstStyle/>
        <a:p>
          <a:endParaRPr lang="en-US"/>
        </a:p>
      </dgm:t>
    </dgm:pt>
    <dgm:pt modelId="{ED60F427-8598-4CFE-A410-8257EE015045}">
      <dgm:prSet/>
      <dgm:spPr/>
      <dgm:t>
        <a:bodyPr/>
        <a:lstStyle/>
        <a:p>
          <a:pPr rtl="0"/>
          <a:r>
            <a:rPr lang="en-US"/>
            <a:t>να </a:t>
          </a:r>
          <a:r>
            <a:rPr lang="en-US" err="1"/>
            <a:t>εστιάσουν</a:t>
          </a:r>
          <a:r>
            <a:rPr lang="en-US"/>
            <a:t>  </a:t>
          </a:r>
          <a:r>
            <a:rPr lang="en-US" err="1"/>
            <a:t>σε</a:t>
          </a:r>
          <a:r>
            <a:rPr lang="en-US"/>
            <a:t> όπ</a:t>
          </a:r>
          <a:r>
            <a:rPr lang="en-US" err="1"/>
            <a:t>οι</a:t>
          </a:r>
          <a:r>
            <a:rPr lang="en-US"/>
            <a:t>α </a:t>
          </a:r>
          <a:r>
            <a:rPr lang="en-US" err="1"/>
            <a:t>σημεί</a:t>
          </a:r>
          <a:r>
            <a:rPr lang="en-US"/>
            <a:t>α επ</a:t>
          </a:r>
          <a:r>
            <a:rPr lang="en-US" err="1"/>
            <a:t>ιθυμούν</a:t>
          </a:r>
          <a:r>
            <a:rPr lang="en-US"/>
            <a:t>,</a:t>
          </a:r>
          <a:r>
            <a:rPr lang="en-US">
              <a:latin typeface="The Serif Hand"/>
            </a:rPr>
            <a:t> </a:t>
          </a:r>
          <a:endParaRPr lang="en-US"/>
        </a:p>
      </dgm:t>
    </dgm:pt>
    <dgm:pt modelId="{14F73380-165A-462A-A0D6-48B29F0381BA}" type="parTrans" cxnId="{829E9619-62CD-4568-9E09-264377078B22}">
      <dgm:prSet/>
      <dgm:spPr/>
      <dgm:t>
        <a:bodyPr/>
        <a:lstStyle/>
        <a:p>
          <a:endParaRPr lang="en-US"/>
        </a:p>
      </dgm:t>
    </dgm:pt>
    <dgm:pt modelId="{B1911DAB-4B94-4667-82FF-760CBCE6D3EA}" type="sibTrans" cxnId="{829E9619-62CD-4568-9E09-264377078B22}">
      <dgm:prSet/>
      <dgm:spPr/>
      <dgm:t>
        <a:bodyPr/>
        <a:lstStyle/>
        <a:p>
          <a:endParaRPr lang="en-US"/>
        </a:p>
      </dgm:t>
    </dgm:pt>
    <dgm:pt modelId="{F7BB16EE-1D7D-4776-BD5A-5D87997C4146}">
      <dgm:prSet/>
      <dgm:spPr/>
      <dgm:t>
        <a:bodyPr/>
        <a:lstStyle/>
        <a:p>
          <a:r>
            <a:rPr lang="en-US" err="1"/>
            <a:t>στο</a:t>
          </a:r>
          <a:r>
            <a:rPr lang="en-US"/>
            <a:t> </a:t>
          </a:r>
          <a:r>
            <a:rPr lang="en-US" err="1"/>
            <a:t>δικό</a:t>
          </a:r>
          <a:r>
            <a:rPr lang="en-US"/>
            <a:t>  </a:t>
          </a:r>
          <a:r>
            <a:rPr lang="en-US" err="1"/>
            <a:t>τους</a:t>
          </a:r>
          <a:r>
            <a:rPr lang="en-US"/>
            <a:t> </a:t>
          </a:r>
          <a:r>
            <a:rPr lang="en-US" err="1"/>
            <a:t>χώρο</a:t>
          </a:r>
          <a:r>
            <a:rPr lang="en-US"/>
            <a:t> και </a:t>
          </a:r>
        </a:p>
      </dgm:t>
    </dgm:pt>
    <dgm:pt modelId="{15CFC569-B060-404C-88C3-79A8411240C6}" type="parTrans" cxnId="{1A7D8A96-FC08-43F9-88E9-26C691402A23}">
      <dgm:prSet/>
      <dgm:spPr/>
      <dgm:t>
        <a:bodyPr/>
        <a:lstStyle/>
        <a:p>
          <a:endParaRPr lang="en-US"/>
        </a:p>
      </dgm:t>
    </dgm:pt>
    <dgm:pt modelId="{EBA7FB72-D4CB-4776-B9A2-A9CCF996FD67}" type="sibTrans" cxnId="{1A7D8A96-FC08-43F9-88E9-26C691402A23}">
      <dgm:prSet/>
      <dgm:spPr/>
      <dgm:t>
        <a:bodyPr/>
        <a:lstStyle/>
        <a:p>
          <a:endParaRPr lang="en-US"/>
        </a:p>
      </dgm:t>
    </dgm:pt>
    <dgm:pt modelId="{05639966-96BE-4FE6-89FC-9DD7BD4A9058}">
      <dgm:prSet/>
      <dgm:spPr/>
      <dgm:t>
        <a:bodyPr/>
        <a:lstStyle/>
        <a:p>
          <a:r>
            <a:rPr lang="en-US" err="1"/>
            <a:t>με</a:t>
          </a:r>
          <a:r>
            <a:rPr lang="en-US"/>
            <a:t>  </a:t>
          </a:r>
          <a:r>
            <a:rPr lang="en-US" err="1"/>
            <a:t>το</a:t>
          </a:r>
          <a:r>
            <a:rPr lang="en-US"/>
            <a:t> </a:t>
          </a:r>
          <a:r>
            <a:rPr lang="en-US" err="1"/>
            <a:t>δικό</a:t>
          </a:r>
          <a:r>
            <a:rPr lang="en-US"/>
            <a:t> </a:t>
          </a:r>
          <a:r>
            <a:rPr lang="en-US" err="1"/>
            <a:t>τους</a:t>
          </a:r>
          <a:r>
            <a:rPr lang="en-US"/>
            <a:t> </a:t>
          </a:r>
          <a:r>
            <a:rPr lang="en-US" err="1"/>
            <a:t>ρυθμό</a:t>
          </a:r>
          <a:r>
            <a:rPr lang="en-US"/>
            <a:t>. </a:t>
          </a:r>
        </a:p>
      </dgm:t>
    </dgm:pt>
    <dgm:pt modelId="{F00F8288-FB92-4EF9-92F2-9AF6DC65C3F1}" type="parTrans" cxnId="{B803D4D6-00E9-420F-BEE1-FD80A4835DC7}">
      <dgm:prSet/>
      <dgm:spPr/>
      <dgm:t>
        <a:bodyPr/>
        <a:lstStyle/>
        <a:p>
          <a:endParaRPr lang="en-US"/>
        </a:p>
      </dgm:t>
    </dgm:pt>
    <dgm:pt modelId="{78188600-B338-4140-8660-7CD59F7785A2}" type="sibTrans" cxnId="{B803D4D6-00E9-420F-BEE1-FD80A4835DC7}">
      <dgm:prSet/>
      <dgm:spPr/>
      <dgm:t>
        <a:bodyPr/>
        <a:lstStyle/>
        <a:p>
          <a:endParaRPr lang="en-US"/>
        </a:p>
      </dgm:t>
    </dgm:pt>
    <dgm:pt modelId="{56D4C84F-EFA2-49DC-A723-7DF4E020F734}">
      <dgm:prSet/>
      <dgm:spPr/>
      <dgm:t>
        <a:bodyPr/>
        <a:lstStyle/>
        <a:p>
          <a:r>
            <a:rPr lang="en-US" err="1"/>
            <a:t>Το</a:t>
          </a:r>
          <a:r>
            <a:rPr lang="en-US"/>
            <a:t> π</a:t>
          </a:r>
          <a:r>
            <a:rPr lang="en-US" err="1"/>
            <a:t>ρωτο</a:t>
          </a:r>
          <a:r>
            <a:rPr lang="en-US"/>
            <a:t>π</a:t>
          </a:r>
          <a:r>
            <a:rPr lang="en-US" err="1"/>
            <a:t>ορι</a:t>
          </a:r>
          <a:r>
            <a:rPr lang="en-US"/>
            <a:t>α</a:t>
          </a:r>
          <a:r>
            <a:rPr lang="en-US" err="1"/>
            <a:t>κό</a:t>
          </a:r>
          <a:r>
            <a:rPr lang="en-US"/>
            <a:t> </a:t>
          </a:r>
          <a:r>
            <a:rPr lang="en-US" err="1"/>
            <a:t>στοιχείο</a:t>
          </a:r>
          <a:r>
            <a:rPr lang="en-US"/>
            <a:t> α</a:t>
          </a:r>
          <a:r>
            <a:rPr lang="en-US" err="1"/>
            <a:t>υτής</a:t>
          </a:r>
          <a:r>
            <a:rPr lang="en-US"/>
            <a:t> </a:t>
          </a:r>
          <a:r>
            <a:rPr lang="en-US" err="1"/>
            <a:t>της</a:t>
          </a:r>
          <a:r>
            <a:rPr lang="en-US"/>
            <a:t> </a:t>
          </a:r>
          <a:r>
            <a:rPr lang="en-US" err="1"/>
            <a:t>δι</a:t>
          </a:r>
          <a:r>
            <a:rPr lang="en-US"/>
            <a:t>α</a:t>
          </a:r>
          <a:r>
            <a:rPr lang="en-US" err="1"/>
            <a:t>δικ</a:t>
          </a:r>
          <a:r>
            <a:rPr lang="en-US"/>
            <a:t>α</a:t>
          </a:r>
          <a:r>
            <a:rPr lang="en-US" err="1"/>
            <a:t>σί</a:t>
          </a:r>
          <a:r>
            <a:rPr lang="en-US"/>
            <a:t>ας </a:t>
          </a:r>
          <a:r>
            <a:rPr lang="en-US" err="1"/>
            <a:t>είν</a:t>
          </a:r>
          <a:r>
            <a:rPr lang="en-US"/>
            <a:t>αι</a:t>
          </a:r>
        </a:p>
      </dgm:t>
    </dgm:pt>
    <dgm:pt modelId="{E4E74751-F12C-4900-B062-0F86614DE4B4}" type="parTrans" cxnId="{EBF08AC3-31D0-4DDC-A53B-53C6C8E97684}">
      <dgm:prSet/>
      <dgm:spPr/>
      <dgm:t>
        <a:bodyPr/>
        <a:lstStyle/>
        <a:p>
          <a:endParaRPr lang="en-US"/>
        </a:p>
      </dgm:t>
    </dgm:pt>
    <dgm:pt modelId="{6137C3BE-C8D0-4A3C-9B47-72BE7654EFF2}" type="sibTrans" cxnId="{EBF08AC3-31D0-4DDC-A53B-53C6C8E97684}">
      <dgm:prSet/>
      <dgm:spPr/>
      <dgm:t>
        <a:bodyPr/>
        <a:lstStyle/>
        <a:p>
          <a:endParaRPr lang="en-US"/>
        </a:p>
      </dgm:t>
    </dgm:pt>
    <dgm:pt modelId="{CC3E2E69-4BB2-4594-B48E-258266EB58AC}">
      <dgm:prSet/>
      <dgm:spPr/>
      <dgm:t>
        <a:bodyPr/>
        <a:lstStyle/>
        <a:p>
          <a:r>
            <a:rPr lang="en-US" err="1"/>
            <a:t>ότι</a:t>
          </a:r>
          <a:r>
            <a:rPr lang="en-US"/>
            <a:t> </a:t>
          </a:r>
          <a:r>
            <a:rPr lang="en-US" err="1"/>
            <a:t>με</a:t>
          </a:r>
          <a:r>
            <a:rPr lang="en-US"/>
            <a:t> α</a:t>
          </a:r>
          <a:r>
            <a:rPr lang="en-US" err="1"/>
            <a:t>υτόν</a:t>
          </a:r>
          <a:r>
            <a:rPr lang="en-US"/>
            <a:t> </a:t>
          </a:r>
          <a:r>
            <a:rPr lang="en-US" err="1"/>
            <a:t>τον</a:t>
          </a:r>
          <a:r>
            <a:rPr lang="en-US"/>
            <a:t> </a:t>
          </a:r>
          <a:r>
            <a:rPr lang="en-US" err="1"/>
            <a:t>τρό</a:t>
          </a:r>
          <a:r>
            <a:rPr lang="en-US"/>
            <a:t>πο </a:t>
          </a:r>
          <a:r>
            <a:rPr lang="en-US" err="1"/>
            <a:t>δημιουργείτ</a:t>
          </a:r>
          <a:r>
            <a:rPr lang="en-US"/>
            <a:t>αι </a:t>
          </a:r>
          <a:r>
            <a:rPr lang="en-US" err="1"/>
            <a:t>μι</a:t>
          </a:r>
          <a:r>
            <a:rPr lang="en-US"/>
            <a:t>α </a:t>
          </a:r>
          <a:r>
            <a:rPr lang="en-US" err="1"/>
            <a:t>μον</a:t>
          </a:r>
          <a:r>
            <a:rPr lang="en-US"/>
            <a:t>α</a:t>
          </a:r>
          <a:r>
            <a:rPr lang="en-US" err="1"/>
            <a:t>δική</a:t>
          </a:r>
          <a:endParaRPr lang="en-US"/>
        </a:p>
      </dgm:t>
    </dgm:pt>
    <dgm:pt modelId="{7562BADE-7E60-4794-9C1A-871868CF83F8}" type="parTrans" cxnId="{304CDEA3-4FA8-46A5-88C0-C1B3C7BE88B2}">
      <dgm:prSet/>
      <dgm:spPr/>
      <dgm:t>
        <a:bodyPr/>
        <a:lstStyle/>
        <a:p>
          <a:endParaRPr lang="en-US"/>
        </a:p>
      </dgm:t>
    </dgm:pt>
    <dgm:pt modelId="{649E76D5-4AD0-469A-B4FF-BF9F6EACAD20}" type="sibTrans" cxnId="{304CDEA3-4FA8-46A5-88C0-C1B3C7BE88B2}">
      <dgm:prSet/>
      <dgm:spPr/>
      <dgm:t>
        <a:bodyPr/>
        <a:lstStyle/>
        <a:p>
          <a:endParaRPr lang="en-US"/>
        </a:p>
      </dgm:t>
    </dgm:pt>
    <dgm:pt modelId="{B15E6137-FCD0-4DFF-B092-52687CA5C036}">
      <dgm:prSet/>
      <dgm:spPr/>
      <dgm:t>
        <a:bodyPr/>
        <a:lstStyle/>
        <a:p>
          <a:r>
            <a:rPr lang="en-US" err="1"/>
            <a:t>δι</a:t>
          </a:r>
          <a:r>
            <a:rPr lang="en-US"/>
            <a:t>αβ</a:t>
          </a:r>
          <a:r>
            <a:rPr lang="en-US" err="1"/>
            <a:t>άθμιση</a:t>
          </a:r>
          <a:r>
            <a:rPr lang="en-US"/>
            <a:t> </a:t>
          </a:r>
        </a:p>
      </dgm:t>
    </dgm:pt>
    <dgm:pt modelId="{0101D668-7CEA-4172-9B0A-44666770A6BF}" type="parTrans" cxnId="{5FAA7D23-FF28-4F86-B3C1-2DC8121D81A5}">
      <dgm:prSet/>
      <dgm:spPr/>
      <dgm:t>
        <a:bodyPr/>
        <a:lstStyle/>
        <a:p>
          <a:endParaRPr lang="en-US"/>
        </a:p>
      </dgm:t>
    </dgm:pt>
    <dgm:pt modelId="{66F57646-A2FA-4113-8FA4-CDC13FE7B345}" type="sibTrans" cxnId="{5FAA7D23-FF28-4F86-B3C1-2DC8121D81A5}">
      <dgm:prSet/>
      <dgm:spPr/>
      <dgm:t>
        <a:bodyPr/>
        <a:lstStyle/>
        <a:p>
          <a:endParaRPr lang="en-US"/>
        </a:p>
      </dgm:t>
    </dgm:pt>
    <dgm:pt modelId="{0F75A7CD-D887-402D-8557-A798D81ABD4A}">
      <dgm:prSet/>
      <dgm:spPr/>
      <dgm:t>
        <a:bodyPr/>
        <a:lstStyle/>
        <a:p>
          <a:pPr rtl="0"/>
          <a:r>
            <a:rPr lang="en-US" err="1"/>
            <a:t>ως</a:t>
          </a:r>
          <a:r>
            <a:rPr lang="en-US"/>
            <a:t> π</a:t>
          </a:r>
          <a:r>
            <a:rPr lang="en-US" err="1"/>
            <a:t>ρος</a:t>
          </a:r>
          <a:r>
            <a:rPr lang="en-US"/>
            <a:t> </a:t>
          </a:r>
          <a:r>
            <a:rPr lang="en-US" err="1"/>
            <a:t>την</a:t>
          </a:r>
          <a:r>
            <a:rPr lang="en-US"/>
            <a:t> α</a:t>
          </a:r>
          <a:r>
            <a:rPr lang="en-US" err="1"/>
            <a:t>λληλε</a:t>
          </a:r>
          <a:r>
            <a:rPr lang="en-US"/>
            <a:t>π</a:t>
          </a:r>
          <a:r>
            <a:rPr lang="en-US" err="1"/>
            <a:t>ίδρ</a:t>
          </a:r>
          <a:r>
            <a:rPr lang="en-US"/>
            <a:t>α</a:t>
          </a:r>
          <a:r>
            <a:rPr lang="en-US" err="1"/>
            <a:t>ση</a:t>
          </a:r>
          <a:r>
            <a:rPr lang="en-US">
              <a:latin typeface="The Serif Hand"/>
            </a:rPr>
            <a:t> </a:t>
          </a:r>
          <a:endParaRPr lang="en-US"/>
        </a:p>
      </dgm:t>
    </dgm:pt>
    <dgm:pt modelId="{C7189468-5107-4069-9301-22064CAC8743}" type="parTrans" cxnId="{633C064F-049D-4530-8AA4-D94425A5388C}">
      <dgm:prSet/>
      <dgm:spPr/>
      <dgm:t>
        <a:bodyPr/>
        <a:lstStyle/>
        <a:p>
          <a:endParaRPr lang="en-US"/>
        </a:p>
      </dgm:t>
    </dgm:pt>
    <dgm:pt modelId="{41968CA2-DCCB-4B4B-A7C0-234AF8487E8F}" type="sibTrans" cxnId="{633C064F-049D-4530-8AA4-D94425A5388C}">
      <dgm:prSet/>
      <dgm:spPr/>
      <dgm:t>
        <a:bodyPr/>
        <a:lstStyle/>
        <a:p>
          <a:endParaRPr lang="en-US"/>
        </a:p>
      </dgm:t>
    </dgm:pt>
    <dgm:pt modelId="{5C207CBE-04C2-491A-B6BA-E46C07F1F961}">
      <dgm:prSet/>
      <dgm:spPr/>
      <dgm:t>
        <a:bodyPr/>
        <a:lstStyle/>
        <a:p>
          <a:r>
            <a:rPr lang="en-US" err="1"/>
            <a:t>των</a:t>
          </a:r>
          <a:r>
            <a:rPr lang="en-US"/>
            <a:t> μα</a:t>
          </a:r>
          <a:r>
            <a:rPr lang="en-US" err="1"/>
            <a:t>θητών</a:t>
          </a:r>
          <a:r>
            <a:rPr lang="en-US"/>
            <a:t> </a:t>
          </a:r>
        </a:p>
      </dgm:t>
    </dgm:pt>
    <dgm:pt modelId="{E48A49F7-29CB-43D1-8EF4-9E4F3F67A3E8}" type="parTrans" cxnId="{9C253F63-ADF7-4614-B0B2-2CB01277CE5A}">
      <dgm:prSet/>
      <dgm:spPr/>
      <dgm:t>
        <a:bodyPr/>
        <a:lstStyle/>
        <a:p>
          <a:endParaRPr lang="en-US"/>
        </a:p>
      </dgm:t>
    </dgm:pt>
    <dgm:pt modelId="{3F8465DA-3C9E-4BDC-833B-B5ACD53D0205}" type="sibTrans" cxnId="{9C253F63-ADF7-4614-B0B2-2CB01277CE5A}">
      <dgm:prSet/>
      <dgm:spPr/>
      <dgm:t>
        <a:bodyPr/>
        <a:lstStyle/>
        <a:p>
          <a:endParaRPr lang="en-US"/>
        </a:p>
      </dgm:t>
    </dgm:pt>
    <dgm:pt modelId="{2CBA3972-568E-430B-ACFB-95A60664028B}">
      <dgm:prSet/>
      <dgm:spPr/>
      <dgm:t>
        <a:bodyPr/>
        <a:lstStyle/>
        <a:p>
          <a:r>
            <a:rPr lang="en-US" err="1"/>
            <a:t>με</a:t>
          </a:r>
          <a:r>
            <a:rPr lang="en-US"/>
            <a:t> </a:t>
          </a:r>
          <a:r>
            <a:rPr lang="en-US" err="1"/>
            <a:t>το</a:t>
          </a:r>
          <a:r>
            <a:rPr lang="en-US"/>
            <a:t> </a:t>
          </a:r>
          <a:r>
            <a:rPr lang="en-US" err="1"/>
            <a:t>εκ</a:t>
          </a:r>
          <a:r>
            <a:rPr lang="en-US"/>
            <a:t>πα</a:t>
          </a:r>
          <a:r>
            <a:rPr lang="en-US" err="1"/>
            <a:t>ιδευτικό</a:t>
          </a:r>
          <a:r>
            <a:rPr lang="en-US"/>
            <a:t> </a:t>
          </a:r>
          <a:r>
            <a:rPr lang="en-US" err="1"/>
            <a:t>υλικό</a:t>
          </a:r>
          <a:r>
            <a:rPr lang="en-US"/>
            <a:t>, </a:t>
          </a:r>
          <a:r>
            <a:rPr lang="en-US" err="1"/>
            <a:t>κάτι</a:t>
          </a:r>
          <a:r>
            <a:rPr lang="en-US"/>
            <a:t> π</a:t>
          </a:r>
          <a:r>
            <a:rPr lang="en-US" err="1"/>
            <a:t>ου</a:t>
          </a:r>
          <a:r>
            <a:rPr lang="en-US"/>
            <a:t> </a:t>
          </a:r>
          <a:r>
            <a:rPr lang="en-US" err="1"/>
            <a:t>δεν</a:t>
          </a:r>
          <a:r>
            <a:rPr lang="en-US"/>
            <a:t> </a:t>
          </a:r>
          <a:r>
            <a:rPr lang="en-US" err="1"/>
            <a:t>συμ</a:t>
          </a:r>
          <a:r>
            <a:rPr lang="en-US"/>
            <a:t>βα</a:t>
          </a:r>
          <a:r>
            <a:rPr lang="en-US" err="1"/>
            <a:t>ίνει</a:t>
          </a:r>
          <a:r>
            <a:rPr lang="en-US"/>
            <a:t> κα</a:t>
          </a:r>
          <a:r>
            <a:rPr lang="en-US" err="1"/>
            <a:t>τά</a:t>
          </a:r>
        </a:p>
      </dgm:t>
    </dgm:pt>
    <dgm:pt modelId="{12EBA3B1-65B5-4DF8-A261-94760AA8D752}" type="parTrans" cxnId="{F8D71C05-CDAB-4CF2-9332-3E0A2E4F6876}">
      <dgm:prSet/>
      <dgm:spPr/>
      <dgm:t>
        <a:bodyPr/>
        <a:lstStyle/>
        <a:p>
          <a:endParaRPr lang="en-US"/>
        </a:p>
      </dgm:t>
    </dgm:pt>
    <dgm:pt modelId="{F0F9D40F-EB38-42E9-A97C-C47ED4550666}" type="sibTrans" cxnId="{F8D71C05-CDAB-4CF2-9332-3E0A2E4F6876}">
      <dgm:prSet/>
      <dgm:spPr/>
      <dgm:t>
        <a:bodyPr/>
        <a:lstStyle/>
        <a:p>
          <a:endParaRPr lang="en-US"/>
        </a:p>
      </dgm:t>
    </dgm:pt>
    <dgm:pt modelId="{7E651D75-4BCB-4075-9CB3-ACA03D8DE110}">
      <dgm:prSet/>
      <dgm:spPr/>
      <dgm:t>
        <a:bodyPr/>
        <a:lstStyle/>
        <a:p>
          <a:r>
            <a:rPr lang="en-US" err="1"/>
            <a:t>την</a:t>
          </a:r>
          <a:r>
            <a:rPr lang="en-US"/>
            <a:t> πα</a:t>
          </a:r>
          <a:r>
            <a:rPr lang="en-US" err="1"/>
            <a:t>ράδοση</a:t>
          </a:r>
          <a:r>
            <a:rPr lang="en-US"/>
            <a:t> </a:t>
          </a:r>
          <a:r>
            <a:rPr lang="en-US" err="1"/>
            <a:t>δι</a:t>
          </a:r>
          <a:r>
            <a:rPr lang="en-US"/>
            <a:t>α</a:t>
          </a:r>
          <a:r>
            <a:rPr lang="en-US" err="1"/>
            <a:t>λέξεων</a:t>
          </a:r>
          <a:r>
            <a:rPr lang="en-US"/>
            <a:t> </a:t>
          </a:r>
          <a:r>
            <a:rPr lang="en-US" err="1"/>
            <a:t>στην</a:t>
          </a:r>
          <a:r>
            <a:rPr lang="en-US"/>
            <a:t> </a:t>
          </a:r>
          <a:r>
            <a:rPr lang="en-US" err="1"/>
            <a:t>τάξη</a:t>
          </a:r>
          <a:r>
            <a:rPr lang="en-US"/>
            <a:t>.</a:t>
          </a:r>
          <a:r>
            <a:rPr lang="en-US" b="0"/>
            <a:t> </a:t>
          </a:r>
          <a:endParaRPr lang="en-US"/>
        </a:p>
      </dgm:t>
    </dgm:pt>
    <dgm:pt modelId="{3221661D-1A54-4B18-9144-3D847800E67D}" type="parTrans" cxnId="{EB5F46FB-2D63-4EC1-9BF2-959B32CFAA94}">
      <dgm:prSet/>
      <dgm:spPr/>
      <dgm:t>
        <a:bodyPr/>
        <a:lstStyle/>
        <a:p>
          <a:endParaRPr lang="en-US"/>
        </a:p>
      </dgm:t>
    </dgm:pt>
    <dgm:pt modelId="{4080952D-79E6-4758-9567-1A2E55F6E998}" type="sibTrans" cxnId="{EB5F46FB-2D63-4EC1-9BF2-959B32CFAA94}">
      <dgm:prSet/>
      <dgm:spPr/>
      <dgm:t>
        <a:bodyPr/>
        <a:lstStyle/>
        <a:p>
          <a:endParaRPr lang="en-US"/>
        </a:p>
      </dgm:t>
    </dgm:pt>
    <dgm:pt modelId="{0154A6ED-D644-4BE3-BC7B-2760481EE30A}">
      <dgm:prSet/>
      <dgm:spPr/>
      <dgm:t>
        <a:bodyPr/>
        <a:lstStyle/>
        <a:p>
          <a:r>
            <a:rPr lang="en-US" b="0"/>
            <a:t>Ο </a:t>
          </a:r>
          <a:r>
            <a:rPr lang="en-US" b="0" err="1"/>
            <a:t>εκ</a:t>
          </a:r>
          <a:r>
            <a:rPr lang="en-US" b="0"/>
            <a:t>πα</a:t>
          </a:r>
          <a:r>
            <a:rPr lang="en-US" b="0" err="1"/>
            <a:t>ιδευτικός</a:t>
          </a:r>
          <a:r>
            <a:rPr lang="en-US" b="0"/>
            <a:t> β</a:t>
          </a:r>
          <a:r>
            <a:rPr lang="en-US" b="0" err="1"/>
            <a:t>λέ</a:t>
          </a:r>
          <a:r>
            <a:rPr lang="en-US" b="0"/>
            <a:t>π</a:t>
          </a:r>
          <a:r>
            <a:rPr lang="en-US" b="0" err="1"/>
            <a:t>ει</a:t>
          </a:r>
          <a:r>
            <a:rPr lang="en-US" b="0"/>
            <a:t>, π</a:t>
          </a:r>
          <a:r>
            <a:rPr lang="en-US" b="0" err="1"/>
            <a:t>οιοι</a:t>
          </a:r>
          <a:r>
            <a:rPr lang="en-US" b="0"/>
            <a:t>, π</a:t>
          </a:r>
          <a:r>
            <a:rPr lang="en-US" b="0" err="1"/>
            <a:t>όσες</a:t>
          </a:r>
          <a:r>
            <a:rPr lang="en-US" b="0"/>
            <a:t> </a:t>
          </a:r>
          <a:r>
            <a:rPr lang="en-US" b="0" err="1"/>
            <a:t>φορές</a:t>
          </a:r>
          <a:r>
            <a:rPr lang="en-US" b="0"/>
            <a:t>, π</a:t>
          </a:r>
          <a:r>
            <a:rPr lang="en-US" b="0" err="1"/>
            <a:t>οι</a:t>
          </a:r>
          <a:r>
            <a:rPr lang="en-US" b="0"/>
            <a:t>α </a:t>
          </a:r>
          <a:r>
            <a:rPr lang="en-US" b="0" err="1"/>
            <a:t>τμήμ</a:t>
          </a:r>
          <a:r>
            <a:rPr lang="en-US" b="0"/>
            <a:t>ατα </a:t>
          </a:r>
          <a:r>
            <a:rPr lang="en-US" b="0" err="1"/>
            <a:t>του</a:t>
          </a:r>
          <a:r>
            <a:rPr lang="en-US" b="0"/>
            <a:t> β</a:t>
          </a:r>
          <a:r>
            <a:rPr lang="en-US" b="0" err="1"/>
            <a:t>ίντεο</a:t>
          </a:r>
          <a:r>
            <a:rPr lang="en-US" b="0"/>
            <a:t>, </a:t>
          </a:r>
          <a:r>
            <a:rPr lang="en-US" b="0" err="1"/>
            <a:t>τι</a:t>
          </a:r>
          <a:r>
            <a:rPr lang="en-US" b="0"/>
            <a:t> απ</a:t>
          </a:r>
          <a:r>
            <a:rPr lang="en-US" b="0" err="1"/>
            <a:t>άντησ</a:t>
          </a:r>
          <a:r>
            <a:rPr lang="en-US" b="0"/>
            <a:t>αν </a:t>
          </a:r>
          <a:r>
            <a:rPr lang="en-US" b="0" err="1"/>
            <a:t>στις</a:t>
          </a:r>
          <a:r>
            <a:rPr lang="en-US" b="0"/>
            <a:t> </a:t>
          </a:r>
          <a:r>
            <a:rPr lang="en-US" b="0" err="1"/>
            <a:t>ερωτήσει</a:t>
          </a:r>
          <a:endParaRPr lang="en-US" err="1"/>
        </a:p>
      </dgm:t>
    </dgm:pt>
    <dgm:pt modelId="{ADF37C88-A627-4521-8227-6F43377B5556}" type="parTrans" cxnId="{AA521ABB-2435-428E-BD3D-75327F559F51}">
      <dgm:prSet/>
      <dgm:spPr/>
      <dgm:t>
        <a:bodyPr/>
        <a:lstStyle/>
        <a:p>
          <a:endParaRPr lang="en-US"/>
        </a:p>
      </dgm:t>
    </dgm:pt>
    <dgm:pt modelId="{3764B8B3-6915-4871-A9E2-9117D1F82701}" type="sibTrans" cxnId="{AA521ABB-2435-428E-BD3D-75327F559F51}">
      <dgm:prSet/>
      <dgm:spPr/>
      <dgm:t>
        <a:bodyPr/>
        <a:lstStyle/>
        <a:p>
          <a:endParaRPr lang="en-US"/>
        </a:p>
      </dgm:t>
    </dgm:pt>
    <dgm:pt modelId="{917F71DB-7BD5-4535-A4CF-41C24CFD4084}" type="pres">
      <dgm:prSet presAssocID="{F2F3F167-F6F9-4DD1-8197-D32D03C36C9B}" presName="Name0" presStyleCnt="0">
        <dgm:presLayoutVars>
          <dgm:dir/>
          <dgm:resizeHandles val="exact"/>
        </dgm:presLayoutVars>
      </dgm:prSet>
      <dgm:spPr/>
    </dgm:pt>
    <dgm:pt modelId="{9FA85CA2-E51E-4C26-A84C-C4E2D9C6C728}" type="pres">
      <dgm:prSet presAssocID="{86AE3BD2-51C2-407E-84DF-C6D726BE1A6E}" presName="node" presStyleLbl="node1" presStyleIdx="0" presStyleCnt="11">
        <dgm:presLayoutVars>
          <dgm:bulletEnabled val="1"/>
        </dgm:presLayoutVars>
      </dgm:prSet>
      <dgm:spPr/>
    </dgm:pt>
    <dgm:pt modelId="{5789AA73-BFD3-40A8-B2DA-569E3DFD913C}" type="pres">
      <dgm:prSet presAssocID="{486DAC0B-F1D1-44F4-B534-066C5C4E71D0}" presName="sibTrans" presStyleLbl="sibTrans1D1" presStyleIdx="0" presStyleCnt="10"/>
      <dgm:spPr/>
    </dgm:pt>
    <dgm:pt modelId="{1FF4993F-DB83-4A5C-B4D5-55592AB61060}" type="pres">
      <dgm:prSet presAssocID="{486DAC0B-F1D1-44F4-B534-066C5C4E71D0}" presName="connectorText" presStyleLbl="sibTrans1D1" presStyleIdx="0" presStyleCnt="10"/>
      <dgm:spPr/>
    </dgm:pt>
    <dgm:pt modelId="{5014F071-0B8C-4C7A-9146-748A989CBA43}" type="pres">
      <dgm:prSet presAssocID="{786C2B14-78E1-461A-90EC-F149F6834770}" presName="node" presStyleLbl="node1" presStyleIdx="1" presStyleCnt="11">
        <dgm:presLayoutVars>
          <dgm:bulletEnabled val="1"/>
        </dgm:presLayoutVars>
      </dgm:prSet>
      <dgm:spPr/>
    </dgm:pt>
    <dgm:pt modelId="{F8226D73-144D-4967-810E-34AF13ED508A}" type="pres">
      <dgm:prSet presAssocID="{8ECB542F-E310-4B26-891D-54AA0458D9B3}" presName="sibTrans" presStyleLbl="sibTrans1D1" presStyleIdx="1" presStyleCnt="10"/>
      <dgm:spPr/>
    </dgm:pt>
    <dgm:pt modelId="{2BB54934-DE33-438B-BB12-A079BF655F02}" type="pres">
      <dgm:prSet presAssocID="{8ECB542F-E310-4B26-891D-54AA0458D9B3}" presName="connectorText" presStyleLbl="sibTrans1D1" presStyleIdx="1" presStyleCnt="10"/>
      <dgm:spPr/>
    </dgm:pt>
    <dgm:pt modelId="{04799D57-9A84-4B8A-8244-DE043DC30F76}" type="pres">
      <dgm:prSet presAssocID="{ABDB6A6C-E23F-4F6F-89FE-A0306937121A}" presName="node" presStyleLbl="node1" presStyleIdx="2" presStyleCnt="11">
        <dgm:presLayoutVars>
          <dgm:bulletEnabled val="1"/>
        </dgm:presLayoutVars>
      </dgm:prSet>
      <dgm:spPr/>
    </dgm:pt>
    <dgm:pt modelId="{C4624088-19F6-4FE4-916F-5504F901DC93}" type="pres">
      <dgm:prSet presAssocID="{3E5783D3-E714-40F4-A8F1-AC26EB438570}" presName="sibTrans" presStyleLbl="sibTrans1D1" presStyleIdx="2" presStyleCnt="10"/>
      <dgm:spPr/>
    </dgm:pt>
    <dgm:pt modelId="{FEDD2EE4-3CF2-422D-AECC-C5AE22F6BB41}" type="pres">
      <dgm:prSet presAssocID="{3E5783D3-E714-40F4-A8F1-AC26EB438570}" presName="connectorText" presStyleLbl="sibTrans1D1" presStyleIdx="2" presStyleCnt="10"/>
      <dgm:spPr/>
    </dgm:pt>
    <dgm:pt modelId="{176A2669-AB6D-4A7F-9D81-04FF8A1EE841}" type="pres">
      <dgm:prSet presAssocID="{56D4C84F-EFA2-49DC-A723-7DF4E020F734}" presName="node" presStyleLbl="node1" presStyleIdx="3" presStyleCnt="11">
        <dgm:presLayoutVars>
          <dgm:bulletEnabled val="1"/>
        </dgm:presLayoutVars>
      </dgm:prSet>
      <dgm:spPr/>
    </dgm:pt>
    <dgm:pt modelId="{13D87FB2-5299-4D71-BB96-F80CCD3067A2}" type="pres">
      <dgm:prSet presAssocID="{6137C3BE-C8D0-4A3C-9B47-72BE7654EFF2}" presName="sibTrans" presStyleLbl="sibTrans1D1" presStyleIdx="3" presStyleCnt="10"/>
      <dgm:spPr/>
    </dgm:pt>
    <dgm:pt modelId="{29C70A3A-EB4A-456C-B03E-97346B5EFC95}" type="pres">
      <dgm:prSet presAssocID="{6137C3BE-C8D0-4A3C-9B47-72BE7654EFF2}" presName="connectorText" presStyleLbl="sibTrans1D1" presStyleIdx="3" presStyleCnt="10"/>
      <dgm:spPr/>
    </dgm:pt>
    <dgm:pt modelId="{8CC11385-488F-484C-871B-9FC4F0589F7D}" type="pres">
      <dgm:prSet presAssocID="{CC3E2E69-4BB2-4594-B48E-258266EB58AC}" presName="node" presStyleLbl="node1" presStyleIdx="4" presStyleCnt="11">
        <dgm:presLayoutVars>
          <dgm:bulletEnabled val="1"/>
        </dgm:presLayoutVars>
      </dgm:prSet>
      <dgm:spPr/>
    </dgm:pt>
    <dgm:pt modelId="{C56B8882-2049-4EC5-957D-ED0AC9723B63}" type="pres">
      <dgm:prSet presAssocID="{649E76D5-4AD0-469A-B4FF-BF9F6EACAD20}" presName="sibTrans" presStyleLbl="sibTrans1D1" presStyleIdx="4" presStyleCnt="10"/>
      <dgm:spPr/>
    </dgm:pt>
    <dgm:pt modelId="{CE5E27A3-0CDA-47B6-9DCF-E7FEB170F3CE}" type="pres">
      <dgm:prSet presAssocID="{649E76D5-4AD0-469A-B4FF-BF9F6EACAD20}" presName="connectorText" presStyleLbl="sibTrans1D1" presStyleIdx="4" presStyleCnt="10"/>
      <dgm:spPr/>
    </dgm:pt>
    <dgm:pt modelId="{A4A30F9E-7D9A-4226-A34B-E1EDFE2A81C5}" type="pres">
      <dgm:prSet presAssocID="{B15E6137-FCD0-4DFF-B092-52687CA5C036}" presName="node" presStyleLbl="node1" presStyleIdx="5" presStyleCnt="11">
        <dgm:presLayoutVars>
          <dgm:bulletEnabled val="1"/>
        </dgm:presLayoutVars>
      </dgm:prSet>
      <dgm:spPr/>
    </dgm:pt>
    <dgm:pt modelId="{9BB06A99-571D-4B1A-B90F-2E85569FD062}" type="pres">
      <dgm:prSet presAssocID="{66F57646-A2FA-4113-8FA4-CDC13FE7B345}" presName="sibTrans" presStyleLbl="sibTrans1D1" presStyleIdx="5" presStyleCnt="10"/>
      <dgm:spPr/>
    </dgm:pt>
    <dgm:pt modelId="{03E1324B-89BD-4253-A0AE-68D047324559}" type="pres">
      <dgm:prSet presAssocID="{66F57646-A2FA-4113-8FA4-CDC13FE7B345}" presName="connectorText" presStyleLbl="sibTrans1D1" presStyleIdx="5" presStyleCnt="10"/>
      <dgm:spPr/>
    </dgm:pt>
    <dgm:pt modelId="{E61226FE-BDCE-4574-86B7-428B1E2962AC}" type="pres">
      <dgm:prSet presAssocID="{0F75A7CD-D887-402D-8557-A798D81ABD4A}" presName="node" presStyleLbl="node1" presStyleIdx="6" presStyleCnt="11">
        <dgm:presLayoutVars>
          <dgm:bulletEnabled val="1"/>
        </dgm:presLayoutVars>
      </dgm:prSet>
      <dgm:spPr/>
    </dgm:pt>
    <dgm:pt modelId="{7573FCE9-5F68-4FB3-B433-2FBAC0965F2C}" type="pres">
      <dgm:prSet presAssocID="{41968CA2-DCCB-4B4B-A7C0-234AF8487E8F}" presName="sibTrans" presStyleLbl="sibTrans1D1" presStyleIdx="6" presStyleCnt="10"/>
      <dgm:spPr/>
    </dgm:pt>
    <dgm:pt modelId="{50704BD2-F34E-4895-BE52-4E8FF2EB2998}" type="pres">
      <dgm:prSet presAssocID="{41968CA2-DCCB-4B4B-A7C0-234AF8487E8F}" presName="connectorText" presStyleLbl="sibTrans1D1" presStyleIdx="6" presStyleCnt="10"/>
      <dgm:spPr/>
    </dgm:pt>
    <dgm:pt modelId="{BB246848-40FE-456B-83E5-2BE872247508}" type="pres">
      <dgm:prSet presAssocID="{5C207CBE-04C2-491A-B6BA-E46C07F1F961}" presName="node" presStyleLbl="node1" presStyleIdx="7" presStyleCnt="11">
        <dgm:presLayoutVars>
          <dgm:bulletEnabled val="1"/>
        </dgm:presLayoutVars>
      </dgm:prSet>
      <dgm:spPr/>
    </dgm:pt>
    <dgm:pt modelId="{20EB6173-D89A-4EE4-BA20-7EF230CA23CB}" type="pres">
      <dgm:prSet presAssocID="{3F8465DA-3C9E-4BDC-833B-B5ACD53D0205}" presName="sibTrans" presStyleLbl="sibTrans1D1" presStyleIdx="7" presStyleCnt="10"/>
      <dgm:spPr/>
    </dgm:pt>
    <dgm:pt modelId="{8D74708C-07C6-47E8-8D7D-8B0C0766FEE6}" type="pres">
      <dgm:prSet presAssocID="{3F8465DA-3C9E-4BDC-833B-B5ACD53D0205}" presName="connectorText" presStyleLbl="sibTrans1D1" presStyleIdx="7" presStyleCnt="10"/>
      <dgm:spPr/>
    </dgm:pt>
    <dgm:pt modelId="{7BAD5E5F-1063-4A8D-863B-3AEB06A8B986}" type="pres">
      <dgm:prSet presAssocID="{2CBA3972-568E-430B-ACFB-95A60664028B}" presName="node" presStyleLbl="node1" presStyleIdx="8" presStyleCnt="11">
        <dgm:presLayoutVars>
          <dgm:bulletEnabled val="1"/>
        </dgm:presLayoutVars>
      </dgm:prSet>
      <dgm:spPr/>
    </dgm:pt>
    <dgm:pt modelId="{E7D2E7DB-093B-48F0-80C0-2D2B6FB8042D}" type="pres">
      <dgm:prSet presAssocID="{F0F9D40F-EB38-42E9-A97C-C47ED4550666}" presName="sibTrans" presStyleLbl="sibTrans1D1" presStyleIdx="8" presStyleCnt="10"/>
      <dgm:spPr/>
    </dgm:pt>
    <dgm:pt modelId="{688C8C05-40B9-4BB7-92E9-8FBD76422DCA}" type="pres">
      <dgm:prSet presAssocID="{F0F9D40F-EB38-42E9-A97C-C47ED4550666}" presName="connectorText" presStyleLbl="sibTrans1D1" presStyleIdx="8" presStyleCnt="10"/>
      <dgm:spPr/>
    </dgm:pt>
    <dgm:pt modelId="{F2CCC95F-EDD5-456B-9921-AFB171667738}" type="pres">
      <dgm:prSet presAssocID="{7E651D75-4BCB-4075-9CB3-ACA03D8DE110}" presName="node" presStyleLbl="node1" presStyleIdx="9" presStyleCnt="11">
        <dgm:presLayoutVars>
          <dgm:bulletEnabled val="1"/>
        </dgm:presLayoutVars>
      </dgm:prSet>
      <dgm:spPr/>
    </dgm:pt>
    <dgm:pt modelId="{14405D66-FA0C-443F-8965-C8C118465394}" type="pres">
      <dgm:prSet presAssocID="{4080952D-79E6-4758-9567-1A2E55F6E998}" presName="sibTrans" presStyleLbl="sibTrans1D1" presStyleIdx="9" presStyleCnt="10"/>
      <dgm:spPr/>
    </dgm:pt>
    <dgm:pt modelId="{42C5417D-252E-4ACF-BF17-C9DE2A21C117}" type="pres">
      <dgm:prSet presAssocID="{4080952D-79E6-4758-9567-1A2E55F6E998}" presName="connectorText" presStyleLbl="sibTrans1D1" presStyleIdx="9" presStyleCnt="10"/>
      <dgm:spPr/>
    </dgm:pt>
    <dgm:pt modelId="{30DB6B40-3516-4C7C-8CFE-F3E21D652FB8}" type="pres">
      <dgm:prSet presAssocID="{0154A6ED-D644-4BE3-BC7B-2760481EE30A}" presName="node" presStyleLbl="node1" presStyleIdx="10" presStyleCnt="11">
        <dgm:presLayoutVars>
          <dgm:bulletEnabled val="1"/>
        </dgm:presLayoutVars>
      </dgm:prSet>
      <dgm:spPr/>
    </dgm:pt>
  </dgm:ptLst>
  <dgm:cxnLst>
    <dgm:cxn modelId="{7BE60E03-8AB0-475A-86CD-D968BEFB651A}" type="presOf" srcId="{6137C3BE-C8D0-4A3C-9B47-72BE7654EFF2}" destId="{13D87FB2-5299-4D71-BB96-F80CCD3067A2}" srcOrd="0" destOrd="0" presId="urn:microsoft.com/office/officeart/2016/7/layout/RepeatingBendingProcessNew"/>
    <dgm:cxn modelId="{9D0DB704-F1D8-404F-8706-9776E365C13D}" type="presOf" srcId="{41968CA2-DCCB-4B4B-A7C0-234AF8487E8F}" destId="{50704BD2-F34E-4895-BE52-4E8FF2EB2998}" srcOrd="1" destOrd="0" presId="urn:microsoft.com/office/officeart/2016/7/layout/RepeatingBendingProcessNew"/>
    <dgm:cxn modelId="{F8D71C05-CDAB-4CF2-9332-3E0A2E4F6876}" srcId="{F2F3F167-F6F9-4DD1-8197-D32D03C36C9B}" destId="{2CBA3972-568E-430B-ACFB-95A60664028B}" srcOrd="8" destOrd="0" parTransId="{12EBA3B1-65B5-4DF8-A261-94760AA8D752}" sibTransId="{F0F9D40F-EB38-42E9-A97C-C47ED4550666}"/>
    <dgm:cxn modelId="{51BB8D05-5D7B-4971-8DA1-99767D4F9EDF}" type="presOf" srcId="{0154A6ED-D644-4BE3-BC7B-2760481EE30A}" destId="{30DB6B40-3516-4C7C-8CFE-F3E21D652FB8}" srcOrd="0" destOrd="0" presId="urn:microsoft.com/office/officeart/2016/7/layout/RepeatingBendingProcessNew"/>
    <dgm:cxn modelId="{829E9619-62CD-4568-9E09-264377078B22}" srcId="{ABDB6A6C-E23F-4F6F-89FE-A0306937121A}" destId="{ED60F427-8598-4CFE-A410-8257EE015045}" srcOrd="1" destOrd="0" parTransId="{14F73380-165A-462A-A0D6-48B29F0381BA}" sibTransId="{B1911DAB-4B94-4667-82FF-760CBCE6D3EA}"/>
    <dgm:cxn modelId="{A6AF871B-CA98-4907-B889-5934C2B36E39}" type="presOf" srcId="{486DAC0B-F1D1-44F4-B534-066C5C4E71D0}" destId="{5789AA73-BFD3-40A8-B2DA-569E3DFD913C}" srcOrd="0" destOrd="0" presId="urn:microsoft.com/office/officeart/2016/7/layout/RepeatingBendingProcessNew"/>
    <dgm:cxn modelId="{60BBC020-4C09-4CB3-BF38-7607F0407D6C}" type="presOf" srcId="{3F8465DA-3C9E-4BDC-833B-B5ACD53D0205}" destId="{8D74708C-07C6-47E8-8D7D-8B0C0766FEE6}" srcOrd="1" destOrd="0" presId="urn:microsoft.com/office/officeart/2016/7/layout/RepeatingBendingProcessNew"/>
    <dgm:cxn modelId="{5FAA7D23-FF28-4F86-B3C1-2DC8121D81A5}" srcId="{F2F3F167-F6F9-4DD1-8197-D32D03C36C9B}" destId="{B15E6137-FCD0-4DFF-B092-52687CA5C036}" srcOrd="5" destOrd="0" parTransId="{0101D668-7CEA-4172-9B0A-44666770A6BF}" sibTransId="{66F57646-A2FA-4113-8FA4-CDC13FE7B345}"/>
    <dgm:cxn modelId="{30606B24-2F97-4B5F-A797-060E19161E84}" type="presOf" srcId="{F2F3F167-F6F9-4DD1-8197-D32D03C36C9B}" destId="{917F71DB-7BD5-4535-A4CF-41C24CFD4084}" srcOrd="0" destOrd="0" presId="urn:microsoft.com/office/officeart/2016/7/layout/RepeatingBendingProcessNew"/>
    <dgm:cxn modelId="{0F37D831-230D-43D9-8681-8BAD25118D67}" type="presOf" srcId="{41968CA2-DCCB-4B4B-A7C0-234AF8487E8F}" destId="{7573FCE9-5F68-4FB3-B433-2FBAC0965F2C}" srcOrd="0" destOrd="0" presId="urn:microsoft.com/office/officeart/2016/7/layout/RepeatingBendingProcessNew"/>
    <dgm:cxn modelId="{31169A32-A05D-4C6A-A955-47A21A6A175E}" type="presOf" srcId="{4080952D-79E6-4758-9567-1A2E55F6E998}" destId="{14405D66-FA0C-443F-8965-C8C118465394}" srcOrd="0" destOrd="0" presId="urn:microsoft.com/office/officeart/2016/7/layout/RepeatingBendingProcessNew"/>
    <dgm:cxn modelId="{2A32FA34-FE7E-409F-9D1B-8B186F8B60C6}" type="presOf" srcId="{B15E6137-FCD0-4DFF-B092-52687CA5C036}" destId="{A4A30F9E-7D9A-4226-A34B-E1EDFE2A81C5}" srcOrd="0" destOrd="0" presId="urn:microsoft.com/office/officeart/2016/7/layout/RepeatingBendingProcessNew"/>
    <dgm:cxn modelId="{6FC85A36-D02F-4ED4-9C7C-BECF13D40F50}" srcId="{F2F3F167-F6F9-4DD1-8197-D32D03C36C9B}" destId="{786C2B14-78E1-461A-90EC-F149F6834770}" srcOrd="1" destOrd="0" parTransId="{ABE142C9-748D-4C2F-91F6-A8B81D801B7C}" sibTransId="{8ECB542F-E310-4B26-891D-54AA0458D9B3}"/>
    <dgm:cxn modelId="{0F2ACB3F-0574-4E93-98DD-3B59E8E719A3}" type="presOf" srcId="{ABDB6A6C-E23F-4F6F-89FE-A0306937121A}" destId="{04799D57-9A84-4B8A-8244-DE043DC30F76}" srcOrd="0" destOrd="0" presId="urn:microsoft.com/office/officeart/2016/7/layout/RepeatingBendingProcessNew"/>
    <dgm:cxn modelId="{42E66D40-3CA5-441F-B1E4-44F652952302}" type="presOf" srcId="{66F57646-A2FA-4113-8FA4-CDC13FE7B345}" destId="{03E1324B-89BD-4253-A0AE-68D047324559}" srcOrd="1" destOrd="0" presId="urn:microsoft.com/office/officeart/2016/7/layout/RepeatingBendingProcessNew"/>
    <dgm:cxn modelId="{9FF58841-4962-4A04-B618-7844692F396E}" type="presOf" srcId="{CC3E2E69-4BB2-4594-B48E-258266EB58AC}" destId="{8CC11385-488F-484C-871B-9FC4F0589F7D}" srcOrd="0" destOrd="0" presId="urn:microsoft.com/office/officeart/2016/7/layout/RepeatingBendingProcessNew"/>
    <dgm:cxn modelId="{7A22F342-3324-48A0-AF59-FF1C74485B18}" type="presOf" srcId="{7E651D75-4BCB-4075-9CB3-ACA03D8DE110}" destId="{F2CCC95F-EDD5-456B-9921-AFB171667738}" srcOrd="0" destOrd="0" presId="urn:microsoft.com/office/officeart/2016/7/layout/RepeatingBendingProcessNew"/>
    <dgm:cxn modelId="{9C253F63-ADF7-4614-B0B2-2CB01277CE5A}" srcId="{F2F3F167-F6F9-4DD1-8197-D32D03C36C9B}" destId="{5C207CBE-04C2-491A-B6BA-E46C07F1F961}" srcOrd="7" destOrd="0" parTransId="{E48A49F7-29CB-43D1-8EF4-9E4F3F67A3E8}" sibTransId="{3F8465DA-3C9E-4BDC-833B-B5ACD53D0205}"/>
    <dgm:cxn modelId="{3530F963-E6CE-4678-8E5C-3F6C93974CE8}" type="presOf" srcId="{786C2B14-78E1-461A-90EC-F149F6834770}" destId="{5014F071-0B8C-4C7A-9146-748A989CBA43}" srcOrd="0" destOrd="0" presId="urn:microsoft.com/office/officeart/2016/7/layout/RepeatingBendingProcessNew"/>
    <dgm:cxn modelId="{1BA74A6B-C198-4929-A966-EB73F7B00BBC}" type="presOf" srcId="{2CBA3972-568E-430B-ACFB-95A60664028B}" destId="{7BAD5E5F-1063-4A8D-863B-3AEB06A8B986}" srcOrd="0" destOrd="0" presId="urn:microsoft.com/office/officeart/2016/7/layout/RepeatingBendingProcessNew"/>
    <dgm:cxn modelId="{633C064F-049D-4530-8AA4-D94425A5388C}" srcId="{F2F3F167-F6F9-4DD1-8197-D32D03C36C9B}" destId="{0F75A7CD-D887-402D-8557-A798D81ABD4A}" srcOrd="6" destOrd="0" parTransId="{C7189468-5107-4069-9301-22064CAC8743}" sibTransId="{41968CA2-DCCB-4B4B-A7C0-234AF8487E8F}"/>
    <dgm:cxn modelId="{7F2A224F-4F7D-4C0B-BE5F-D12B226F15FD}" type="presOf" srcId="{5C207CBE-04C2-491A-B6BA-E46C07F1F961}" destId="{BB246848-40FE-456B-83E5-2BE872247508}" srcOrd="0" destOrd="0" presId="urn:microsoft.com/office/officeart/2016/7/layout/RepeatingBendingProcessNew"/>
    <dgm:cxn modelId="{A00E4F51-614C-45C3-9E2F-C2F95122D6BE}" type="presOf" srcId="{ED60F427-8598-4CFE-A410-8257EE015045}" destId="{04799D57-9A84-4B8A-8244-DE043DC30F76}" srcOrd="0" destOrd="2" presId="urn:microsoft.com/office/officeart/2016/7/layout/RepeatingBendingProcessNew"/>
    <dgm:cxn modelId="{AC2C4B72-E8F0-4D5B-BEAC-F4BC8C612A63}" type="presOf" srcId="{86AE3BD2-51C2-407E-84DF-C6D726BE1A6E}" destId="{9FA85CA2-E51E-4C26-A84C-C4E2D9C6C728}" srcOrd="0" destOrd="0" presId="urn:microsoft.com/office/officeart/2016/7/layout/RepeatingBendingProcessNew"/>
    <dgm:cxn modelId="{C8005E78-F113-40CF-93E9-BC81777CB97F}" srcId="{F2F3F167-F6F9-4DD1-8197-D32D03C36C9B}" destId="{86AE3BD2-51C2-407E-84DF-C6D726BE1A6E}" srcOrd="0" destOrd="0" parTransId="{3644483B-DD46-42E3-8EDA-8AE96BC39E72}" sibTransId="{486DAC0B-F1D1-44F4-B534-066C5C4E71D0}"/>
    <dgm:cxn modelId="{CDC5418C-C415-4A75-8261-91A9D3845393}" srcId="{F2F3F167-F6F9-4DD1-8197-D32D03C36C9B}" destId="{ABDB6A6C-E23F-4F6F-89FE-A0306937121A}" srcOrd="2" destOrd="0" parTransId="{088ECAFF-9BEE-4CAA-9A82-4293E5682440}" sibTransId="{3E5783D3-E714-40F4-A8F1-AC26EB438570}"/>
    <dgm:cxn modelId="{78F46A95-05AE-4B73-9091-2BECE5601D48}" type="presOf" srcId="{F7BB16EE-1D7D-4776-BD5A-5D87997C4146}" destId="{04799D57-9A84-4B8A-8244-DE043DC30F76}" srcOrd="0" destOrd="3" presId="urn:microsoft.com/office/officeart/2016/7/layout/RepeatingBendingProcessNew"/>
    <dgm:cxn modelId="{1A7D8A96-FC08-43F9-88E9-26C691402A23}" srcId="{ABDB6A6C-E23F-4F6F-89FE-A0306937121A}" destId="{F7BB16EE-1D7D-4776-BD5A-5D87997C4146}" srcOrd="2" destOrd="0" parTransId="{15CFC569-B060-404C-88C3-79A8411240C6}" sibTransId="{EBA7FB72-D4CB-4776-B9A2-A9CCF996FD67}"/>
    <dgm:cxn modelId="{13D76E97-571D-4F0C-BBA5-94240358F4D3}" type="presOf" srcId="{3E5783D3-E714-40F4-A8F1-AC26EB438570}" destId="{FEDD2EE4-3CF2-422D-AECC-C5AE22F6BB41}" srcOrd="1" destOrd="0" presId="urn:microsoft.com/office/officeart/2016/7/layout/RepeatingBendingProcessNew"/>
    <dgm:cxn modelId="{97125398-7FEE-4A97-9F92-0E24912736B5}" type="presOf" srcId="{05639966-96BE-4FE6-89FC-9DD7BD4A9058}" destId="{04799D57-9A84-4B8A-8244-DE043DC30F76}" srcOrd="0" destOrd="4" presId="urn:microsoft.com/office/officeart/2016/7/layout/RepeatingBendingProcessNew"/>
    <dgm:cxn modelId="{6A84629B-B2EB-4879-9738-A70244A4A609}" type="presOf" srcId="{8ECB542F-E310-4B26-891D-54AA0458D9B3}" destId="{F8226D73-144D-4967-810E-34AF13ED508A}" srcOrd="0" destOrd="0" presId="urn:microsoft.com/office/officeart/2016/7/layout/RepeatingBendingProcessNew"/>
    <dgm:cxn modelId="{44B27B9B-83EF-43EF-B707-513E38F1CDEB}" type="presOf" srcId="{3F8465DA-3C9E-4BDC-833B-B5ACD53D0205}" destId="{20EB6173-D89A-4EE4-BA20-7EF230CA23CB}" srcOrd="0" destOrd="0" presId="urn:microsoft.com/office/officeart/2016/7/layout/RepeatingBendingProcessNew"/>
    <dgm:cxn modelId="{4FBB8AA0-ED39-48EB-BC3F-C1CEB5F0A9AC}" type="presOf" srcId="{F0F9D40F-EB38-42E9-A97C-C47ED4550666}" destId="{E7D2E7DB-093B-48F0-80C0-2D2B6FB8042D}" srcOrd="0" destOrd="0" presId="urn:microsoft.com/office/officeart/2016/7/layout/RepeatingBendingProcessNew"/>
    <dgm:cxn modelId="{304CDEA3-4FA8-46A5-88C0-C1B3C7BE88B2}" srcId="{F2F3F167-F6F9-4DD1-8197-D32D03C36C9B}" destId="{CC3E2E69-4BB2-4594-B48E-258266EB58AC}" srcOrd="4" destOrd="0" parTransId="{7562BADE-7E60-4794-9C1A-871868CF83F8}" sibTransId="{649E76D5-4AD0-469A-B4FF-BF9F6EACAD20}"/>
    <dgm:cxn modelId="{693411A4-9D00-4718-9686-27ADDC0CC36B}" type="presOf" srcId="{4080952D-79E6-4758-9567-1A2E55F6E998}" destId="{42C5417D-252E-4ACF-BF17-C9DE2A21C117}" srcOrd="1" destOrd="0" presId="urn:microsoft.com/office/officeart/2016/7/layout/RepeatingBendingProcessNew"/>
    <dgm:cxn modelId="{C25768AB-38AA-47D3-9760-71AFE4AF833B}" type="presOf" srcId="{66F57646-A2FA-4113-8FA4-CDC13FE7B345}" destId="{9BB06A99-571D-4B1A-B90F-2E85569FD062}" srcOrd="0" destOrd="0" presId="urn:microsoft.com/office/officeart/2016/7/layout/RepeatingBendingProcessNew"/>
    <dgm:cxn modelId="{364818AE-932C-42EE-B2EB-A4963CBC652F}" type="presOf" srcId="{0F75A7CD-D887-402D-8557-A798D81ABD4A}" destId="{E61226FE-BDCE-4574-86B7-428B1E2962AC}" srcOrd="0" destOrd="0" presId="urn:microsoft.com/office/officeart/2016/7/layout/RepeatingBendingProcessNew"/>
    <dgm:cxn modelId="{487BBCB1-0508-4330-9128-B54766531D51}" type="presOf" srcId="{486DAC0B-F1D1-44F4-B534-066C5C4E71D0}" destId="{1FF4993F-DB83-4A5C-B4D5-55592AB61060}" srcOrd="1" destOrd="0" presId="urn:microsoft.com/office/officeart/2016/7/layout/RepeatingBendingProcessNew"/>
    <dgm:cxn modelId="{2C84D8B8-3D8B-44A5-A9C1-75D8663BC3EC}" type="presOf" srcId="{649E76D5-4AD0-469A-B4FF-BF9F6EACAD20}" destId="{CE5E27A3-0CDA-47B6-9DCF-E7FEB170F3CE}" srcOrd="1" destOrd="0" presId="urn:microsoft.com/office/officeart/2016/7/layout/RepeatingBendingProcessNew"/>
    <dgm:cxn modelId="{AAF9AEBA-0853-45C0-81EC-94C2C1B199D6}" type="presOf" srcId="{F0F9D40F-EB38-42E9-A97C-C47ED4550666}" destId="{688C8C05-40B9-4BB7-92E9-8FBD76422DCA}" srcOrd="1" destOrd="0" presId="urn:microsoft.com/office/officeart/2016/7/layout/RepeatingBendingProcessNew"/>
    <dgm:cxn modelId="{AA521ABB-2435-428E-BD3D-75327F559F51}" srcId="{F2F3F167-F6F9-4DD1-8197-D32D03C36C9B}" destId="{0154A6ED-D644-4BE3-BC7B-2760481EE30A}" srcOrd="10" destOrd="0" parTransId="{ADF37C88-A627-4521-8227-6F43377B5556}" sibTransId="{3764B8B3-6915-4871-A9E2-9117D1F82701}"/>
    <dgm:cxn modelId="{39E7CEBD-FA62-4482-98DF-2DF10C4E4A6C}" type="presOf" srcId="{56D4C84F-EFA2-49DC-A723-7DF4E020F734}" destId="{176A2669-AB6D-4A7F-9D81-04FF8A1EE841}" srcOrd="0" destOrd="0" presId="urn:microsoft.com/office/officeart/2016/7/layout/RepeatingBendingProcessNew"/>
    <dgm:cxn modelId="{2DCB80C0-4E54-4344-88F4-725CBAF7D7F9}" type="presOf" srcId="{A4D8BA77-B180-458E-89DC-950F6E16C693}" destId="{04799D57-9A84-4B8A-8244-DE043DC30F76}" srcOrd="0" destOrd="1" presId="urn:microsoft.com/office/officeart/2016/7/layout/RepeatingBendingProcessNew"/>
    <dgm:cxn modelId="{EBF08AC3-31D0-4DDC-A53B-53C6C8E97684}" srcId="{F2F3F167-F6F9-4DD1-8197-D32D03C36C9B}" destId="{56D4C84F-EFA2-49DC-A723-7DF4E020F734}" srcOrd="3" destOrd="0" parTransId="{E4E74751-F12C-4900-B062-0F86614DE4B4}" sibTransId="{6137C3BE-C8D0-4A3C-9B47-72BE7654EFF2}"/>
    <dgm:cxn modelId="{CC29EACF-339E-477F-A64B-17D5CB558972}" type="presOf" srcId="{649E76D5-4AD0-469A-B4FF-BF9F6EACAD20}" destId="{C56B8882-2049-4EC5-957D-ED0AC9723B63}" srcOrd="0" destOrd="0" presId="urn:microsoft.com/office/officeart/2016/7/layout/RepeatingBendingProcessNew"/>
    <dgm:cxn modelId="{23EA6AD1-848B-479E-BB04-AAA8E6377523}" srcId="{ABDB6A6C-E23F-4F6F-89FE-A0306937121A}" destId="{A4D8BA77-B180-458E-89DC-950F6E16C693}" srcOrd="0" destOrd="0" parTransId="{BD95D8E3-C011-4921-AF6D-E9D9ADCCDA0A}" sibTransId="{B94CF1F3-E9C6-48F8-8A24-6D8AC8FEF013}"/>
    <dgm:cxn modelId="{B803D4D6-00E9-420F-BEE1-FD80A4835DC7}" srcId="{ABDB6A6C-E23F-4F6F-89FE-A0306937121A}" destId="{05639966-96BE-4FE6-89FC-9DD7BD4A9058}" srcOrd="3" destOrd="0" parTransId="{F00F8288-FB92-4EF9-92F2-9AF6DC65C3F1}" sibTransId="{78188600-B338-4140-8660-7CD59F7785A2}"/>
    <dgm:cxn modelId="{4C89D1DF-672B-4817-9057-07797F9E7D92}" type="presOf" srcId="{6137C3BE-C8D0-4A3C-9B47-72BE7654EFF2}" destId="{29C70A3A-EB4A-456C-B03E-97346B5EFC95}" srcOrd="1" destOrd="0" presId="urn:microsoft.com/office/officeart/2016/7/layout/RepeatingBendingProcessNew"/>
    <dgm:cxn modelId="{308E75E6-2B46-48E3-A9AE-F94FEAF6328D}" type="presOf" srcId="{8ECB542F-E310-4B26-891D-54AA0458D9B3}" destId="{2BB54934-DE33-438B-BB12-A079BF655F02}" srcOrd="1" destOrd="0" presId="urn:microsoft.com/office/officeart/2016/7/layout/RepeatingBendingProcessNew"/>
    <dgm:cxn modelId="{EB5F46FB-2D63-4EC1-9BF2-959B32CFAA94}" srcId="{F2F3F167-F6F9-4DD1-8197-D32D03C36C9B}" destId="{7E651D75-4BCB-4075-9CB3-ACA03D8DE110}" srcOrd="9" destOrd="0" parTransId="{3221661D-1A54-4B18-9144-3D847800E67D}" sibTransId="{4080952D-79E6-4758-9567-1A2E55F6E998}"/>
    <dgm:cxn modelId="{4D6788FB-2F17-4ABC-BB7A-378B5D2FF7BE}" type="presOf" srcId="{3E5783D3-E714-40F4-A8F1-AC26EB438570}" destId="{C4624088-19F6-4FE4-916F-5504F901DC93}" srcOrd="0" destOrd="0" presId="urn:microsoft.com/office/officeart/2016/7/layout/RepeatingBendingProcessNew"/>
    <dgm:cxn modelId="{C2BD310C-D65A-4D86-B678-BECFD8D33E25}" type="presParOf" srcId="{917F71DB-7BD5-4535-A4CF-41C24CFD4084}" destId="{9FA85CA2-E51E-4C26-A84C-C4E2D9C6C728}" srcOrd="0" destOrd="0" presId="urn:microsoft.com/office/officeart/2016/7/layout/RepeatingBendingProcessNew"/>
    <dgm:cxn modelId="{220F8995-DB7D-42DC-A693-431D4FF06ACA}" type="presParOf" srcId="{917F71DB-7BD5-4535-A4CF-41C24CFD4084}" destId="{5789AA73-BFD3-40A8-B2DA-569E3DFD913C}" srcOrd="1" destOrd="0" presId="urn:microsoft.com/office/officeart/2016/7/layout/RepeatingBendingProcessNew"/>
    <dgm:cxn modelId="{08111BCB-2B85-46C0-B599-82F0057AD60E}" type="presParOf" srcId="{5789AA73-BFD3-40A8-B2DA-569E3DFD913C}" destId="{1FF4993F-DB83-4A5C-B4D5-55592AB61060}" srcOrd="0" destOrd="0" presId="urn:microsoft.com/office/officeart/2016/7/layout/RepeatingBendingProcessNew"/>
    <dgm:cxn modelId="{EB4D5C1C-6297-4C04-820D-9794B3253D8C}" type="presParOf" srcId="{917F71DB-7BD5-4535-A4CF-41C24CFD4084}" destId="{5014F071-0B8C-4C7A-9146-748A989CBA43}" srcOrd="2" destOrd="0" presId="urn:microsoft.com/office/officeart/2016/7/layout/RepeatingBendingProcessNew"/>
    <dgm:cxn modelId="{5A9EB5CF-C7F9-4AA2-BA44-C5DD10F277F0}" type="presParOf" srcId="{917F71DB-7BD5-4535-A4CF-41C24CFD4084}" destId="{F8226D73-144D-4967-810E-34AF13ED508A}" srcOrd="3" destOrd="0" presId="urn:microsoft.com/office/officeart/2016/7/layout/RepeatingBendingProcessNew"/>
    <dgm:cxn modelId="{72A30195-4CA5-44AF-A978-2E42177BE202}" type="presParOf" srcId="{F8226D73-144D-4967-810E-34AF13ED508A}" destId="{2BB54934-DE33-438B-BB12-A079BF655F02}" srcOrd="0" destOrd="0" presId="urn:microsoft.com/office/officeart/2016/7/layout/RepeatingBendingProcessNew"/>
    <dgm:cxn modelId="{F1817E66-7CD2-4E0A-8075-69EB9C1170A4}" type="presParOf" srcId="{917F71DB-7BD5-4535-A4CF-41C24CFD4084}" destId="{04799D57-9A84-4B8A-8244-DE043DC30F76}" srcOrd="4" destOrd="0" presId="urn:microsoft.com/office/officeart/2016/7/layout/RepeatingBendingProcessNew"/>
    <dgm:cxn modelId="{1C72045D-0768-46DF-8A85-650306EA1EEE}" type="presParOf" srcId="{917F71DB-7BD5-4535-A4CF-41C24CFD4084}" destId="{C4624088-19F6-4FE4-916F-5504F901DC93}" srcOrd="5" destOrd="0" presId="urn:microsoft.com/office/officeart/2016/7/layout/RepeatingBendingProcessNew"/>
    <dgm:cxn modelId="{37EDAE18-3DCA-40D9-A658-AA297FF303B2}" type="presParOf" srcId="{C4624088-19F6-4FE4-916F-5504F901DC93}" destId="{FEDD2EE4-3CF2-422D-AECC-C5AE22F6BB41}" srcOrd="0" destOrd="0" presId="urn:microsoft.com/office/officeart/2016/7/layout/RepeatingBendingProcessNew"/>
    <dgm:cxn modelId="{DB6A4FB5-44E7-441F-94DE-DB70C5A85175}" type="presParOf" srcId="{917F71DB-7BD5-4535-A4CF-41C24CFD4084}" destId="{176A2669-AB6D-4A7F-9D81-04FF8A1EE841}" srcOrd="6" destOrd="0" presId="urn:microsoft.com/office/officeart/2016/7/layout/RepeatingBendingProcessNew"/>
    <dgm:cxn modelId="{244A2D47-817D-495E-BEFD-875E32FD7082}" type="presParOf" srcId="{917F71DB-7BD5-4535-A4CF-41C24CFD4084}" destId="{13D87FB2-5299-4D71-BB96-F80CCD3067A2}" srcOrd="7" destOrd="0" presId="urn:microsoft.com/office/officeart/2016/7/layout/RepeatingBendingProcessNew"/>
    <dgm:cxn modelId="{15976551-8FB2-4246-BDC5-560DC19DF265}" type="presParOf" srcId="{13D87FB2-5299-4D71-BB96-F80CCD3067A2}" destId="{29C70A3A-EB4A-456C-B03E-97346B5EFC95}" srcOrd="0" destOrd="0" presId="urn:microsoft.com/office/officeart/2016/7/layout/RepeatingBendingProcessNew"/>
    <dgm:cxn modelId="{AABD8931-7CFB-4EE8-955A-1E900DAF635E}" type="presParOf" srcId="{917F71DB-7BD5-4535-A4CF-41C24CFD4084}" destId="{8CC11385-488F-484C-871B-9FC4F0589F7D}" srcOrd="8" destOrd="0" presId="urn:microsoft.com/office/officeart/2016/7/layout/RepeatingBendingProcessNew"/>
    <dgm:cxn modelId="{5ABA698A-FA1B-44EE-9280-48C5E04A652C}" type="presParOf" srcId="{917F71DB-7BD5-4535-A4CF-41C24CFD4084}" destId="{C56B8882-2049-4EC5-957D-ED0AC9723B63}" srcOrd="9" destOrd="0" presId="urn:microsoft.com/office/officeart/2016/7/layout/RepeatingBendingProcessNew"/>
    <dgm:cxn modelId="{631CD4B2-7A58-497B-BB3E-3AD91BE6D4AA}" type="presParOf" srcId="{C56B8882-2049-4EC5-957D-ED0AC9723B63}" destId="{CE5E27A3-0CDA-47B6-9DCF-E7FEB170F3CE}" srcOrd="0" destOrd="0" presId="urn:microsoft.com/office/officeart/2016/7/layout/RepeatingBendingProcessNew"/>
    <dgm:cxn modelId="{B39C869B-DF16-49FD-B854-B027D75A65B5}" type="presParOf" srcId="{917F71DB-7BD5-4535-A4CF-41C24CFD4084}" destId="{A4A30F9E-7D9A-4226-A34B-E1EDFE2A81C5}" srcOrd="10" destOrd="0" presId="urn:microsoft.com/office/officeart/2016/7/layout/RepeatingBendingProcessNew"/>
    <dgm:cxn modelId="{FE947A4E-D09A-43EC-8E0E-A65EB20FAE54}" type="presParOf" srcId="{917F71DB-7BD5-4535-A4CF-41C24CFD4084}" destId="{9BB06A99-571D-4B1A-B90F-2E85569FD062}" srcOrd="11" destOrd="0" presId="urn:microsoft.com/office/officeart/2016/7/layout/RepeatingBendingProcessNew"/>
    <dgm:cxn modelId="{E4F80748-06A4-436C-9D3A-D7B27B359340}" type="presParOf" srcId="{9BB06A99-571D-4B1A-B90F-2E85569FD062}" destId="{03E1324B-89BD-4253-A0AE-68D047324559}" srcOrd="0" destOrd="0" presId="urn:microsoft.com/office/officeart/2016/7/layout/RepeatingBendingProcessNew"/>
    <dgm:cxn modelId="{ECECAF45-0CA8-42F5-A9BC-416A390174FC}" type="presParOf" srcId="{917F71DB-7BD5-4535-A4CF-41C24CFD4084}" destId="{E61226FE-BDCE-4574-86B7-428B1E2962AC}" srcOrd="12" destOrd="0" presId="urn:microsoft.com/office/officeart/2016/7/layout/RepeatingBendingProcessNew"/>
    <dgm:cxn modelId="{850CAFA7-2B3C-4A14-9260-EE76F74D05EA}" type="presParOf" srcId="{917F71DB-7BD5-4535-A4CF-41C24CFD4084}" destId="{7573FCE9-5F68-4FB3-B433-2FBAC0965F2C}" srcOrd="13" destOrd="0" presId="urn:microsoft.com/office/officeart/2016/7/layout/RepeatingBendingProcessNew"/>
    <dgm:cxn modelId="{E48654D1-FDCF-4480-89DC-EDDDC26489E1}" type="presParOf" srcId="{7573FCE9-5F68-4FB3-B433-2FBAC0965F2C}" destId="{50704BD2-F34E-4895-BE52-4E8FF2EB2998}" srcOrd="0" destOrd="0" presId="urn:microsoft.com/office/officeart/2016/7/layout/RepeatingBendingProcessNew"/>
    <dgm:cxn modelId="{589E272C-7098-4AB8-99E2-8C181CD5CF01}" type="presParOf" srcId="{917F71DB-7BD5-4535-A4CF-41C24CFD4084}" destId="{BB246848-40FE-456B-83E5-2BE872247508}" srcOrd="14" destOrd="0" presId="urn:microsoft.com/office/officeart/2016/7/layout/RepeatingBendingProcessNew"/>
    <dgm:cxn modelId="{EDDE0B71-E033-4D7F-BE9D-58D34A36177B}" type="presParOf" srcId="{917F71DB-7BD5-4535-A4CF-41C24CFD4084}" destId="{20EB6173-D89A-4EE4-BA20-7EF230CA23CB}" srcOrd="15" destOrd="0" presId="urn:microsoft.com/office/officeart/2016/7/layout/RepeatingBendingProcessNew"/>
    <dgm:cxn modelId="{0A7BB3A2-4590-4C5F-8820-BCDD9E14F60D}" type="presParOf" srcId="{20EB6173-D89A-4EE4-BA20-7EF230CA23CB}" destId="{8D74708C-07C6-47E8-8D7D-8B0C0766FEE6}" srcOrd="0" destOrd="0" presId="urn:microsoft.com/office/officeart/2016/7/layout/RepeatingBendingProcessNew"/>
    <dgm:cxn modelId="{A738E09A-B84D-43B8-822F-C3E813DC9CF9}" type="presParOf" srcId="{917F71DB-7BD5-4535-A4CF-41C24CFD4084}" destId="{7BAD5E5F-1063-4A8D-863B-3AEB06A8B986}" srcOrd="16" destOrd="0" presId="urn:microsoft.com/office/officeart/2016/7/layout/RepeatingBendingProcessNew"/>
    <dgm:cxn modelId="{87C08F7F-A372-4C50-879D-0D6873C48FD8}" type="presParOf" srcId="{917F71DB-7BD5-4535-A4CF-41C24CFD4084}" destId="{E7D2E7DB-093B-48F0-80C0-2D2B6FB8042D}" srcOrd="17" destOrd="0" presId="urn:microsoft.com/office/officeart/2016/7/layout/RepeatingBendingProcessNew"/>
    <dgm:cxn modelId="{930A9A1B-3549-4A80-8644-EB370976971F}" type="presParOf" srcId="{E7D2E7DB-093B-48F0-80C0-2D2B6FB8042D}" destId="{688C8C05-40B9-4BB7-92E9-8FBD76422DCA}" srcOrd="0" destOrd="0" presId="urn:microsoft.com/office/officeart/2016/7/layout/RepeatingBendingProcessNew"/>
    <dgm:cxn modelId="{BB100167-A16B-4355-BE74-23A3B8EFD400}" type="presParOf" srcId="{917F71DB-7BD5-4535-A4CF-41C24CFD4084}" destId="{F2CCC95F-EDD5-456B-9921-AFB171667738}" srcOrd="18" destOrd="0" presId="urn:microsoft.com/office/officeart/2016/7/layout/RepeatingBendingProcessNew"/>
    <dgm:cxn modelId="{6DF203A7-FD29-4FCB-8B1E-2A9C25901EF9}" type="presParOf" srcId="{917F71DB-7BD5-4535-A4CF-41C24CFD4084}" destId="{14405D66-FA0C-443F-8965-C8C118465394}" srcOrd="19" destOrd="0" presId="urn:microsoft.com/office/officeart/2016/7/layout/RepeatingBendingProcessNew"/>
    <dgm:cxn modelId="{F5F11601-AB3A-4702-95D3-4A0534929B8E}" type="presParOf" srcId="{14405D66-FA0C-443F-8965-C8C118465394}" destId="{42C5417D-252E-4ACF-BF17-C9DE2A21C117}" srcOrd="0" destOrd="0" presId="urn:microsoft.com/office/officeart/2016/7/layout/RepeatingBendingProcessNew"/>
    <dgm:cxn modelId="{A52D2BAE-721B-4641-9988-E4110E2790B0}" type="presParOf" srcId="{917F71DB-7BD5-4535-A4CF-41C24CFD4084}" destId="{30DB6B40-3516-4C7C-8CFE-F3E21D652FB8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4DA3A-6BE0-4AF9-AF26-316C2B49F7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263598-C385-43CD-BBE8-2E1C9915B4F8}">
      <dgm:prSet/>
      <dgm:spPr/>
      <dgm:t>
        <a:bodyPr/>
        <a:lstStyle/>
        <a:p>
          <a:pPr rtl="0"/>
          <a:r>
            <a:rPr lang="en-US" dirty="0" err="1"/>
            <a:t>Χρησιμο</a:t>
          </a:r>
          <a:r>
            <a:rPr lang="en-US" dirty="0"/>
            <a:t>π</a:t>
          </a:r>
          <a:r>
            <a:rPr lang="en-US" dirty="0" err="1"/>
            <a:t>οιούντ</a:t>
          </a:r>
          <a:r>
            <a:rPr lang="en-US" dirty="0"/>
            <a:t>αι: </a:t>
          </a:r>
          <a:r>
            <a:rPr lang="en-US" dirty="0" err="1"/>
            <a:t>ενεργητικές</a:t>
          </a:r>
          <a:r>
            <a:rPr lang="en-US" dirty="0"/>
            <a:t> και </a:t>
          </a:r>
          <a:r>
            <a:rPr lang="en-US" dirty="0" err="1"/>
            <a:t>συμμετοχικές</a:t>
          </a:r>
          <a:r>
            <a:rPr lang="en-US" dirty="0"/>
            <a:t> </a:t>
          </a:r>
          <a:r>
            <a:rPr lang="en-US" dirty="0" err="1"/>
            <a:t>διδ</a:t>
          </a:r>
          <a:r>
            <a:rPr lang="en-US" dirty="0"/>
            <a:t>α</a:t>
          </a:r>
          <a:r>
            <a:rPr lang="en-US" dirty="0" err="1"/>
            <a:t>κτικές</a:t>
          </a:r>
          <a:r>
            <a:rPr lang="en-US" dirty="0"/>
            <a:t> </a:t>
          </a:r>
          <a:r>
            <a:rPr lang="en-US" dirty="0" err="1"/>
            <a:t>τεχνικές</a:t>
          </a:r>
          <a:r>
            <a:rPr lang="en-US" dirty="0"/>
            <a:t>. </a:t>
          </a:r>
          <a:r>
            <a:rPr lang="en-US" dirty="0" err="1"/>
            <a:t>Εφόσον</a:t>
          </a:r>
          <a:r>
            <a:rPr lang="en-US" dirty="0"/>
            <a:t> ο μα</a:t>
          </a:r>
          <a:r>
            <a:rPr lang="en-US" dirty="0" err="1"/>
            <a:t>θητής</a:t>
          </a:r>
          <a:r>
            <a:rPr lang="en-US" dirty="0"/>
            <a:t> </a:t>
          </a:r>
          <a:r>
            <a:rPr lang="en-US" dirty="0" err="1"/>
            <a:t>έχει</a:t>
          </a:r>
          <a:r>
            <a:rPr lang="en-US" dirty="0"/>
            <a:t> </a:t>
          </a:r>
          <a:r>
            <a:rPr lang="en-US" dirty="0" err="1"/>
            <a:t>μελετήσει</a:t>
          </a:r>
          <a:r>
            <a:rPr lang="en-US" dirty="0"/>
            <a:t> </a:t>
          </a:r>
          <a:r>
            <a:rPr lang="en-US" dirty="0" err="1"/>
            <a:t>το</a:t>
          </a:r>
          <a:r>
            <a:rPr lang="en-US" dirty="0"/>
            <a:t> </a:t>
          </a:r>
          <a:r>
            <a:rPr lang="en-US" dirty="0" err="1"/>
            <a:t>υλικό</a:t>
          </a:r>
          <a:r>
            <a:rPr lang="en-US" dirty="0"/>
            <a:t> «π</a:t>
          </a:r>
          <a:r>
            <a:rPr lang="en-US" dirty="0" err="1"/>
            <a:t>ριν</a:t>
          </a:r>
          <a:r>
            <a:rPr lang="en-US" dirty="0"/>
            <a:t> </a:t>
          </a:r>
          <a:r>
            <a:rPr lang="en-US" dirty="0" err="1"/>
            <a:t>την</a:t>
          </a:r>
          <a:r>
            <a:rPr lang="en-US" dirty="0"/>
            <a:t> </a:t>
          </a:r>
          <a:r>
            <a:rPr lang="en-US" dirty="0" err="1"/>
            <a:t>τάξη</a:t>
          </a:r>
          <a:r>
            <a:rPr lang="en-US" dirty="0"/>
            <a:t>», π</a:t>
          </a:r>
          <a:r>
            <a:rPr lang="en-US" dirty="0" err="1"/>
            <a:t>ροσέρχετ</a:t>
          </a:r>
          <a:r>
            <a:rPr lang="en-US" dirty="0"/>
            <a:t>αι π</a:t>
          </a:r>
          <a:r>
            <a:rPr lang="en-US" dirty="0" err="1"/>
            <a:t>ροετοιμ</a:t>
          </a:r>
          <a:r>
            <a:rPr lang="en-US" dirty="0"/>
            <a:t>α</a:t>
          </a:r>
          <a:r>
            <a:rPr lang="en-US" dirty="0" err="1"/>
            <a:t>σμένος</a:t>
          </a:r>
          <a:r>
            <a:rPr lang="en-US" dirty="0"/>
            <a:t> και ο  </a:t>
          </a:r>
          <a:r>
            <a:rPr lang="en-US" dirty="0" err="1"/>
            <a:t>σχολικός</a:t>
          </a:r>
          <a:r>
            <a:rPr lang="en-US" dirty="0"/>
            <a:t> </a:t>
          </a:r>
          <a:r>
            <a:rPr lang="en-US" dirty="0" err="1"/>
            <a:t>χρόνος</a:t>
          </a:r>
          <a:r>
            <a:rPr lang="en-US" dirty="0"/>
            <a:t> α</a:t>
          </a:r>
          <a:r>
            <a:rPr lang="en-US" dirty="0" err="1"/>
            <a:t>ξιο</a:t>
          </a:r>
          <a:r>
            <a:rPr lang="en-US" dirty="0"/>
            <a:t>π</a:t>
          </a:r>
          <a:r>
            <a:rPr lang="en-US" dirty="0" err="1"/>
            <a:t>οιείτ</a:t>
          </a:r>
          <a:r>
            <a:rPr lang="en-US" dirty="0"/>
            <a:t>αι </a:t>
          </a:r>
          <a:r>
            <a:rPr lang="en-US" dirty="0" err="1"/>
            <a:t>με</a:t>
          </a:r>
          <a:r>
            <a:rPr lang="en-US" dirty="0"/>
            <a:t> </a:t>
          </a:r>
          <a:r>
            <a:rPr lang="en-US" dirty="0" err="1"/>
            <a:t>δρ</a:t>
          </a:r>
          <a:r>
            <a:rPr lang="en-US" dirty="0"/>
            <a:t>α</a:t>
          </a:r>
          <a:r>
            <a:rPr lang="en-US" dirty="0" err="1"/>
            <a:t>στηριότητες</a:t>
          </a:r>
          <a:r>
            <a:rPr lang="en-US" dirty="0"/>
            <a:t> π</a:t>
          </a:r>
          <a:r>
            <a:rPr lang="en-US" dirty="0" err="1"/>
            <a:t>ρος</a:t>
          </a:r>
          <a:r>
            <a:rPr lang="en-US" dirty="0"/>
            <a:t> </a:t>
          </a:r>
          <a:r>
            <a:rPr lang="en-US" dirty="0" err="1"/>
            <a:t>την</a:t>
          </a:r>
          <a:r>
            <a:rPr lang="en-US" dirty="0"/>
            <a:t>  κα</a:t>
          </a:r>
          <a:r>
            <a:rPr lang="en-US" dirty="0" err="1"/>
            <a:t>τεύθυνση</a:t>
          </a:r>
          <a:r>
            <a:rPr lang="en-US" dirty="0"/>
            <a:t> </a:t>
          </a:r>
          <a:r>
            <a:rPr lang="en-US" dirty="0" err="1"/>
            <a:t>της</a:t>
          </a:r>
          <a:r>
            <a:rPr lang="en-US" dirty="0"/>
            <a:t> επ</a:t>
          </a:r>
          <a:r>
            <a:rPr lang="en-US" dirty="0" err="1"/>
            <a:t>ίλυσης</a:t>
          </a:r>
          <a:r>
            <a:rPr lang="en-US" dirty="0"/>
            <a:t> π</a:t>
          </a:r>
          <a:r>
            <a:rPr lang="en-US" dirty="0" err="1"/>
            <a:t>ρο</a:t>
          </a:r>
          <a:r>
            <a:rPr lang="en-US" dirty="0"/>
            <a:t>β</a:t>
          </a:r>
          <a:r>
            <a:rPr lang="en-US" dirty="0" err="1"/>
            <a:t>λημάτων</a:t>
          </a:r>
          <a:r>
            <a:rPr lang="en-US" dirty="0"/>
            <a:t> και </a:t>
          </a:r>
          <a:r>
            <a:rPr lang="en-US" dirty="0" err="1"/>
            <a:t>με</a:t>
          </a:r>
          <a:r>
            <a:rPr lang="en-US" dirty="0"/>
            <a:t> </a:t>
          </a:r>
          <a:r>
            <a:rPr lang="en-US" dirty="0" err="1"/>
            <a:t>διεκ</a:t>
          </a:r>
          <a:r>
            <a:rPr lang="en-US" dirty="0"/>
            <a:t>π</a:t>
          </a:r>
          <a:r>
            <a:rPr lang="en-US" dirty="0" err="1"/>
            <a:t>ερ</a:t>
          </a:r>
          <a:r>
            <a:rPr lang="en-US" dirty="0"/>
            <a:t>α</a:t>
          </a:r>
          <a:r>
            <a:rPr lang="en-US" dirty="0" err="1"/>
            <a:t>ίωση</a:t>
          </a:r>
          <a:r>
            <a:rPr lang="en-US" dirty="0"/>
            <a:t> </a:t>
          </a:r>
          <a:r>
            <a:rPr lang="en-US" dirty="0" err="1"/>
            <a:t>ομ</a:t>
          </a:r>
          <a:r>
            <a:rPr lang="en-US" dirty="0"/>
            <a:t>α</a:t>
          </a:r>
          <a:r>
            <a:rPr lang="en-US" dirty="0" err="1"/>
            <a:t>δικών</a:t>
          </a:r>
          <a:r>
            <a:rPr lang="en-US" dirty="0"/>
            <a:t> </a:t>
          </a:r>
          <a:r>
            <a:rPr lang="en-US" dirty="0" err="1"/>
            <a:t>εργ</a:t>
          </a:r>
          <a:r>
            <a:rPr lang="en-US" dirty="0"/>
            <a:t>α</a:t>
          </a:r>
          <a:r>
            <a:rPr lang="en-US" dirty="0" err="1"/>
            <a:t>σιών</a:t>
          </a:r>
          <a:r>
            <a:rPr lang="en-US" dirty="0"/>
            <a:t>, π</a:t>
          </a:r>
          <a:r>
            <a:rPr lang="en-US" dirty="0" err="1"/>
            <a:t>ου</a:t>
          </a:r>
          <a:r>
            <a:rPr lang="en-US" dirty="0"/>
            <a:t> </a:t>
          </a:r>
          <a:r>
            <a:rPr lang="en-US" dirty="0" err="1"/>
            <a:t>διεξάγοντ</a:t>
          </a:r>
          <a:r>
            <a:rPr lang="en-US" dirty="0"/>
            <a:t>αι π</a:t>
          </a:r>
          <a:r>
            <a:rPr lang="en-US" dirty="0" err="1"/>
            <a:t>άντ</a:t>
          </a:r>
          <a:r>
            <a:rPr lang="en-US" dirty="0"/>
            <a:t>α </a:t>
          </a:r>
          <a:r>
            <a:rPr lang="en-US" dirty="0" err="1"/>
            <a:t>με</a:t>
          </a:r>
          <a:r>
            <a:rPr lang="en-US" dirty="0"/>
            <a:t> </a:t>
          </a:r>
          <a:r>
            <a:rPr lang="en-US" dirty="0" err="1"/>
            <a:t>την</a:t>
          </a:r>
          <a:r>
            <a:rPr lang="en-US" dirty="0"/>
            <a:t> κα</a:t>
          </a:r>
          <a:r>
            <a:rPr lang="en-US" dirty="0" err="1"/>
            <a:t>θοδήγηση</a:t>
          </a:r>
          <a:r>
            <a:rPr lang="en-US" dirty="0"/>
            <a:t> και </a:t>
          </a:r>
          <a:r>
            <a:rPr lang="en-US" dirty="0" err="1"/>
            <a:t>τη</a:t>
          </a:r>
          <a:r>
            <a:rPr lang="en-US" dirty="0"/>
            <a:t> β</a:t>
          </a:r>
          <a:r>
            <a:rPr lang="en-US" dirty="0" err="1"/>
            <a:t>οήθει</a:t>
          </a:r>
          <a:r>
            <a:rPr lang="en-US" dirty="0"/>
            <a:t>α </a:t>
          </a:r>
          <a:r>
            <a:rPr lang="en-US" dirty="0" err="1"/>
            <a:t>του</a:t>
          </a:r>
          <a:r>
            <a:rPr lang="en-US" dirty="0"/>
            <a:t> δα</a:t>
          </a:r>
          <a:r>
            <a:rPr lang="en-US" dirty="0" err="1"/>
            <a:t>σκάλου</a:t>
          </a:r>
          <a:r>
            <a:rPr lang="en-US" dirty="0"/>
            <a:t>. </a:t>
          </a:r>
        </a:p>
      </dgm:t>
    </dgm:pt>
    <dgm:pt modelId="{C1DFD785-AA1B-454C-8BD9-887C516E24FD}" type="parTrans" cxnId="{1CFC6551-F063-402C-8374-44FBE6D87400}">
      <dgm:prSet/>
      <dgm:spPr/>
      <dgm:t>
        <a:bodyPr/>
        <a:lstStyle/>
        <a:p>
          <a:endParaRPr lang="en-US"/>
        </a:p>
      </dgm:t>
    </dgm:pt>
    <dgm:pt modelId="{F52A299C-9470-4E4E-8CA5-36D77E32B884}" type="sibTrans" cxnId="{1CFC6551-F063-402C-8374-44FBE6D87400}">
      <dgm:prSet/>
      <dgm:spPr/>
      <dgm:t>
        <a:bodyPr/>
        <a:lstStyle/>
        <a:p>
          <a:endParaRPr lang="en-US"/>
        </a:p>
      </dgm:t>
    </dgm:pt>
    <dgm:pt modelId="{025913EC-91A0-4ABE-9560-DDA7A93FAFB8}">
      <dgm:prSet/>
      <dgm:spPr/>
      <dgm:t>
        <a:bodyPr/>
        <a:lstStyle/>
        <a:p>
          <a:pPr rtl="0"/>
          <a:r>
            <a:rPr lang="en-US" dirty="0" err="1"/>
            <a:t>Οι</a:t>
          </a:r>
          <a:r>
            <a:rPr lang="en-US" dirty="0"/>
            <a:t> μα</a:t>
          </a:r>
          <a:r>
            <a:rPr lang="en-US" dirty="0" err="1"/>
            <a:t>θητές</a:t>
          </a:r>
          <a:r>
            <a:rPr lang="en-US" dirty="0"/>
            <a:t> κα</a:t>
          </a:r>
          <a:r>
            <a:rPr lang="en-US" dirty="0" err="1"/>
            <a:t>λούντ</a:t>
          </a:r>
          <a:r>
            <a:rPr lang="en-US" dirty="0"/>
            <a:t>αι  να </a:t>
          </a:r>
          <a:r>
            <a:rPr lang="en-US" dirty="0" err="1"/>
            <a:t>συνδυάσουν</a:t>
          </a:r>
          <a:r>
            <a:rPr lang="en-US" dirty="0"/>
            <a:t> </a:t>
          </a:r>
          <a:r>
            <a:rPr lang="en-US" dirty="0" err="1"/>
            <a:t>τις</a:t>
          </a:r>
          <a:r>
            <a:rPr lang="en-US" dirty="0"/>
            <a:t> π</a:t>
          </a:r>
          <a:r>
            <a:rPr lang="en-US" dirty="0" err="1"/>
            <a:t>ληροφορίες</a:t>
          </a:r>
          <a:r>
            <a:rPr lang="en-US" dirty="0"/>
            <a:t> π</a:t>
          </a:r>
          <a:r>
            <a:rPr lang="en-US" dirty="0" err="1"/>
            <a:t>ου</a:t>
          </a:r>
          <a:r>
            <a:rPr lang="en-US" dirty="0"/>
            <a:t> π</a:t>
          </a:r>
          <a:r>
            <a:rPr lang="en-US" dirty="0" err="1"/>
            <a:t>ροσέλ</a:t>
          </a:r>
          <a:r>
            <a:rPr lang="en-US" dirty="0"/>
            <a:t>αβαν </a:t>
          </a:r>
          <a:r>
            <a:rPr lang="en-US" dirty="0" err="1"/>
            <a:t>έξω</a:t>
          </a:r>
          <a:r>
            <a:rPr lang="en-US" dirty="0"/>
            <a:t> από </a:t>
          </a:r>
          <a:r>
            <a:rPr lang="en-US" dirty="0" err="1"/>
            <a:t>την</a:t>
          </a:r>
          <a:r>
            <a:rPr lang="en-US" dirty="0"/>
            <a:t> </a:t>
          </a:r>
          <a:r>
            <a:rPr lang="en-US" dirty="0" err="1"/>
            <a:t>τάξη</a:t>
          </a:r>
          <a:r>
            <a:rPr lang="en-US" dirty="0"/>
            <a:t> κα να α</a:t>
          </a:r>
          <a:r>
            <a:rPr lang="en-US" dirty="0" err="1"/>
            <a:t>λληλε</a:t>
          </a:r>
          <a:r>
            <a:rPr lang="en-US" dirty="0"/>
            <a:t>π</a:t>
          </a:r>
          <a:r>
            <a:rPr lang="en-US" dirty="0" err="1"/>
            <a:t>ιδράσουν</a:t>
          </a:r>
          <a:r>
            <a:rPr lang="en-US" dirty="0"/>
            <a:t> </a:t>
          </a:r>
          <a:r>
            <a:rPr lang="en-US" dirty="0" err="1"/>
            <a:t>με</a:t>
          </a:r>
          <a:r>
            <a:rPr lang="en-US" dirty="0"/>
            <a:t> α</a:t>
          </a:r>
          <a:r>
            <a:rPr lang="en-US" dirty="0" err="1"/>
            <a:t>υτές</a:t>
          </a:r>
          <a:r>
            <a:rPr lang="en-US" dirty="0"/>
            <a:t> και </a:t>
          </a:r>
          <a:r>
            <a:rPr lang="en-US" dirty="0" err="1"/>
            <a:t>τους</a:t>
          </a:r>
          <a:r>
            <a:rPr lang="en-US" dirty="0"/>
            <a:t> </a:t>
          </a:r>
          <a:r>
            <a:rPr lang="en-US" dirty="0" err="1"/>
            <a:t>συμμ</a:t>
          </a:r>
          <a:r>
            <a:rPr lang="en-US" dirty="0"/>
            <a:t>α</a:t>
          </a:r>
          <a:r>
            <a:rPr lang="en-US" dirty="0" err="1"/>
            <a:t>θητές</a:t>
          </a:r>
          <a:r>
            <a:rPr lang="en-US" dirty="0"/>
            <a:t> </a:t>
          </a:r>
          <a:r>
            <a:rPr lang="en-US" dirty="0" err="1"/>
            <a:t>τους</a:t>
          </a:r>
          <a:r>
            <a:rPr lang="en-US" dirty="0"/>
            <a:t> </a:t>
          </a:r>
          <a:r>
            <a:rPr lang="en-US" dirty="0" err="1"/>
            <a:t>με</a:t>
          </a:r>
          <a:r>
            <a:rPr lang="en-US" dirty="0"/>
            <a:t> </a:t>
          </a:r>
          <a:r>
            <a:rPr lang="en-US" dirty="0" err="1"/>
            <a:t>τρό</a:t>
          </a:r>
          <a:r>
            <a:rPr lang="en-US" dirty="0"/>
            <a:t>πο, π</a:t>
          </a:r>
          <a:r>
            <a:rPr lang="en-US" dirty="0" err="1"/>
            <a:t>ου</a:t>
          </a:r>
          <a:r>
            <a:rPr lang="en-US" dirty="0"/>
            <a:t> να απ</a:t>
          </a:r>
          <a:r>
            <a:rPr lang="en-US" dirty="0" err="1"/>
            <a:t>οδεικνύει</a:t>
          </a:r>
          <a:r>
            <a:rPr lang="en-US" dirty="0"/>
            <a:t> </a:t>
          </a:r>
          <a:r>
            <a:rPr lang="en-US" dirty="0" err="1"/>
            <a:t>ότι</a:t>
          </a:r>
          <a:r>
            <a:rPr lang="en-US" dirty="0"/>
            <a:t> </a:t>
          </a:r>
          <a:r>
            <a:rPr lang="en-US" dirty="0" err="1"/>
            <a:t>έχουν</a:t>
          </a:r>
          <a:r>
            <a:rPr lang="en-US" dirty="0"/>
            <a:t> </a:t>
          </a:r>
          <a:r>
            <a:rPr lang="en-US" dirty="0" err="1"/>
            <a:t>γίνει</a:t>
          </a:r>
          <a:r>
            <a:rPr lang="en-US" dirty="0"/>
            <a:t> </a:t>
          </a:r>
          <a:r>
            <a:rPr lang="en-US" dirty="0" err="1"/>
            <a:t>ενεργοί</a:t>
          </a:r>
          <a:r>
            <a:rPr lang="en-US" dirty="0"/>
            <a:t> </a:t>
          </a:r>
          <a:r>
            <a:rPr lang="en-US" dirty="0" err="1"/>
            <a:t>χρήστες</a:t>
          </a:r>
          <a:r>
            <a:rPr lang="en-US" dirty="0"/>
            <a:t>  </a:t>
          </a:r>
          <a:r>
            <a:rPr lang="en-US" dirty="0" err="1"/>
            <a:t>των</a:t>
          </a:r>
          <a:r>
            <a:rPr lang="en-US" dirty="0"/>
            <a:t> π</a:t>
          </a:r>
          <a:r>
            <a:rPr lang="en-US" dirty="0" err="1"/>
            <a:t>ληροφοριών</a:t>
          </a:r>
          <a:r>
            <a:rPr lang="en-US" dirty="0"/>
            <a:t>, </a:t>
          </a:r>
          <a:r>
            <a:rPr lang="en-US" dirty="0" err="1"/>
            <a:t>με</a:t>
          </a:r>
          <a:r>
            <a:rPr lang="en-US" dirty="0"/>
            <a:t> β</a:t>
          </a:r>
          <a:r>
            <a:rPr lang="en-US" dirty="0" err="1"/>
            <a:t>άση</a:t>
          </a:r>
          <a:r>
            <a:rPr lang="en-US" dirty="0"/>
            <a:t> </a:t>
          </a:r>
          <a:r>
            <a:rPr lang="en-US" dirty="0" err="1"/>
            <a:t>τις</a:t>
          </a:r>
          <a:r>
            <a:rPr lang="en-US" dirty="0"/>
            <a:t> π</a:t>
          </a:r>
          <a:r>
            <a:rPr lang="en-US" dirty="0" err="1"/>
            <a:t>ροσω</a:t>
          </a:r>
          <a:r>
            <a:rPr lang="en-US" dirty="0"/>
            <a:t>π</a:t>
          </a:r>
          <a:r>
            <a:rPr lang="en-US" dirty="0" err="1"/>
            <a:t>ικές</a:t>
          </a:r>
          <a:r>
            <a:rPr lang="en-US" dirty="0"/>
            <a:t> </a:t>
          </a:r>
          <a:r>
            <a:rPr lang="en-US" dirty="0" err="1"/>
            <a:t>τους</a:t>
          </a:r>
          <a:r>
            <a:rPr lang="en-US" dirty="0"/>
            <a:t> </a:t>
          </a:r>
          <a:r>
            <a:rPr lang="en-US" dirty="0" err="1"/>
            <a:t>εμ</a:t>
          </a:r>
          <a:r>
            <a:rPr lang="en-US" dirty="0"/>
            <a:t>π</a:t>
          </a:r>
          <a:r>
            <a:rPr lang="en-US" dirty="0" err="1"/>
            <a:t>ειρίες,τις</a:t>
          </a:r>
          <a:r>
            <a:rPr lang="en-US" dirty="0"/>
            <a:t> </a:t>
          </a:r>
          <a:r>
            <a:rPr lang="en-US" dirty="0" err="1"/>
            <a:t>ευκ</a:t>
          </a:r>
          <a:r>
            <a:rPr lang="en-US" dirty="0"/>
            <a:t>α</a:t>
          </a:r>
          <a:r>
            <a:rPr lang="en-US" dirty="0" err="1"/>
            <a:t>ιρίες</a:t>
          </a:r>
          <a:r>
            <a:rPr lang="en-US" dirty="0"/>
            <a:t> </a:t>
          </a:r>
          <a:r>
            <a:rPr lang="en-US" dirty="0" err="1"/>
            <a:t>κριτικής</a:t>
          </a:r>
          <a:r>
            <a:rPr lang="en-US" dirty="0"/>
            <a:t> </a:t>
          </a:r>
          <a:r>
            <a:rPr lang="en-US" dirty="0" err="1"/>
            <a:t>σκέψης</a:t>
          </a:r>
          <a:r>
            <a:rPr lang="en-US" dirty="0"/>
            <a:t> και </a:t>
          </a:r>
          <a:r>
            <a:rPr lang="en-US" dirty="0" err="1"/>
            <a:t>την</a:t>
          </a:r>
          <a:r>
            <a:rPr lang="en-US" dirty="0"/>
            <a:t> α</a:t>
          </a:r>
          <a:r>
            <a:rPr lang="en-US" dirty="0" err="1"/>
            <a:t>λληλε</a:t>
          </a:r>
          <a:r>
            <a:rPr lang="en-US" dirty="0"/>
            <a:t>π</a:t>
          </a:r>
          <a:r>
            <a:rPr lang="en-US" dirty="0" err="1"/>
            <a:t>ίδρ</a:t>
          </a:r>
          <a:r>
            <a:rPr lang="en-US" dirty="0"/>
            <a:t>α</a:t>
          </a:r>
          <a:r>
            <a:rPr lang="en-US" dirty="0" err="1"/>
            <a:t>ση</a:t>
          </a:r>
          <a:r>
            <a:rPr lang="en-US" dirty="0"/>
            <a:t> </a:t>
          </a:r>
          <a:r>
            <a:rPr lang="en-US" dirty="0" err="1"/>
            <a:t>μέσω</a:t>
          </a:r>
          <a:r>
            <a:rPr lang="en-US" dirty="0"/>
            <a:t> </a:t>
          </a:r>
          <a:r>
            <a:rPr lang="en-US" dirty="0" err="1"/>
            <a:t>ομ</a:t>
          </a:r>
          <a:r>
            <a:rPr lang="en-US" dirty="0"/>
            <a:t>α</a:t>
          </a:r>
          <a:r>
            <a:rPr lang="en-US" dirty="0" err="1"/>
            <a:t>δικών</a:t>
          </a:r>
          <a:r>
            <a:rPr lang="en-US" dirty="0"/>
            <a:t> </a:t>
          </a:r>
          <a:r>
            <a:rPr lang="en-US" dirty="0" err="1"/>
            <a:t>δρ</a:t>
          </a:r>
          <a:r>
            <a:rPr lang="en-US" dirty="0"/>
            <a:t>α</a:t>
          </a:r>
          <a:r>
            <a:rPr lang="en-US" dirty="0" err="1"/>
            <a:t>στηριοτήτων</a:t>
          </a:r>
          <a:r>
            <a:rPr lang="en-US" dirty="0"/>
            <a:t>. </a:t>
          </a:r>
        </a:p>
      </dgm:t>
    </dgm:pt>
    <dgm:pt modelId="{D379D969-A4D8-4935-A5C1-887A2D3FA647}" type="parTrans" cxnId="{25DE01CF-25CA-4837-841D-B93D0279205E}">
      <dgm:prSet/>
      <dgm:spPr/>
      <dgm:t>
        <a:bodyPr/>
        <a:lstStyle/>
        <a:p>
          <a:endParaRPr lang="en-US"/>
        </a:p>
      </dgm:t>
    </dgm:pt>
    <dgm:pt modelId="{DF188337-B5D8-49DF-8E02-5678E7476286}" type="sibTrans" cxnId="{25DE01CF-25CA-4837-841D-B93D0279205E}">
      <dgm:prSet/>
      <dgm:spPr/>
      <dgm:t>
        <a:bodyPr/>
        <a:lstStyle/>
        <a:p>
          <a:endParaRPr lang="en-US"/>
        </a:p>
      </dgm:t>
    </dgm:pt>
    <dgm:pt modelId="{A9BA248A-D4C9-46EC-97F1-5866A5807BAF}" type="pres">
      <dgm:prSet presAssocID="{8564DA3A-6BE0-4AF9-AF26-316C2B49F7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6A2BD4-5156-45D8-AF22-050F89C0104A}" type="pres">
      <dgm:prSet presAssocID="{30263598-C385-43CD-BBE8-2E1C9915B4F8}" presName="hierRoot1" presStyleCnt="0">
        <dgm:presLayoutVars>
          <dgm:hierBranch val="init"/>
        </dgm:presLayoutVars>
      </dgm:prSet>
      <dgm:spPr/>
    </dgm:pt>
    <dgm:pt modelId="{410B85F6-5A96-4E01-BF12-A64ABB36014E}" type="pres">
      <dgm:prSet presAssocID="{30263598-C385-43CD-BBE8-2E1C9915B4F8}" presName="rootComposite1" presStyleCnt="0"/>
      <dgm:spPr/>
    </dgm:pt>
    <dgm:pt modelId="{28A02314-3B00-4188-94C7-EE1697632299}" type="pres">
      <dgm:prSet presAssocID="{30263598-C385-43CD-BBE8-2E1C9915B4F8}" presName="rootText1" presStyleLbl="node0" presStyleIdx="0" presStyleCnt="1">
        <dgm:presLayoutVars>
          <dgm:chPref val="3"/>
        </dgm:presLayoutVars>
      </dgm:prSet>
      <dgm:spPr/>
    </dgm:pt>
    <dgm:pt modelId="{436D49F3-A7A7-4B3A-B01E-0CE769C83968}" type="pres">
      <dgm:prSet presAssocID="{30263598-C385-43CD-BBE8-2E1C9915B4F8}" presName="rootConnector1" presStyleLbl="node1" presStyleIdx="0" presStyleCnt="0"/>
      <dgm:spPr/>
    </dgm:pt>
    <dgm:pt modelId="{7EA9DCC2-571E-4503-A3D6-92473693CED0}" type="pres">
      <dgm:prSet presAssocID="{30263598-C385-43CD-BBE8-2E1C9915B4F8}" presName="hierChild2" presStyleCnt="0"/>
      <dgm:spPr/>
    </dgm:pt>
    <dgm:pt modelId="{35FD6F66-980F-4786-811B-B7BB71F4ECB1}" type="pres">
      <dgm:prSet presAssocID="{D379D969-A4D8-4935-A5C1-887A2D3FA647}" presName="Name37" presStyleLbl="parChTrans1D2" presStyleIdx="0" presStyleCnt="1"/>
      <dgm:spPr/>
    </dgm:pt>
    <dgm:pt modelId="{8B00C6DE-BE5D-4531-86EC-849861783C0D}" type="pres">
      <dgm:prSet presAssocID="{025913EC-91A0-4ABE-9560-DDA7A93FAFB8}" presName="hierRoot2" presStyleCnt="0">
        <dgm:presLayoutVars>
          <dgm:hierBranch val="init"/>
        </dgm:presLayoutVars>
      </dgm:prSet>
      <dgm:spPr/>
    </dgm:pt>
    <dgm:pt modelId="{4F7198BB-3EFE-463E-AEB1-83005B2B0744}" type="pres">
      <dgm:prSet presAssocID="{025913EC-91A0-4ABE-9560-DDA7A93FAFB8}" presName="rootComposite" presStyleCnt="0"/>
      <dgm:spPr/>
    </dgm:pt>
    <dgm:pt modelId="{9BE46EE1-5CC5-4889-8139-255AEDB638C9}" type="pres">
      <dgm:prSet presAssocID="{025913EC-91A0-4ABE-9560-DDA7A93FAFB8}" presName="rootText" presStyleLbl="node2" presStyleIdx="0" presStyleCnt="1">
        <dgm:presLayoutVars>
          <dgm:chPref val="3"/>
        </dgm:presLayoutVars>
      </dgm:prSet>
      <dgm:spPr/>
    </dgm:pt>
    <dgm:pt modelId="{D34E6EED-D099-44A4-A39D-C3501B2B57AA}" type="pres">
      <dgm:prSet presAssocID="{025913EC-91A0-4ABE-9560-DDA7A93FAFB8}" presName="rootConnector" presStyleLbl="node2" presStyleIdx="0" presStyleCnt="1"/>
      <dgm:spPr/>
    </dgm:pt>
    <dgm:pt modelId="{DC67940B-E27D-4B6C-9C62-02346F8888BF}" type="pres">
      <dgm:prSet presAssocID="{025913EC-91A0-4ABE-9560-DDA7A93FAFB8}" presName="hierChild4" presStyleCnt="0"/>
      <dgm:spPr/>
    </dgm:pt>
    <dgm:pt modelId="{72F5CFCD-3083-4F65-B373-E5E2C2D43CCB}" type="pres">
      <dgm:prSet presAssocID="{025913EC-91A0-4ABE-9560-DDA7A93FAFB8}" presName="hierChild5" presStyleCnt="0"/>
      <dgm:spPr/>
    </dgm:pt>
    <dgm:pt modelId="{153BE999-E6B2-4F17-B472-2EB6B098D8BD}" type="pres">
      <dgm:prSet presAssocID="{30263598-C385-43CD-BBE8-2E1C9915B4F8}" presName="hierChild3" presStyleCnt="0"/>
      <dgm:spPr/>
    </dgm:pt>
  </dgm:ptLst>
  <dgm:cxnLst>
    <dgm:cxn modelId="{57B5E36B-D6C7-4FDC-8DAD-EDD587A828C3}" type="presOf" srcId="{025913EC-91A0-4ABE-9560-DDA7A93FAFB8}" destId="{D34E6EED-D099-44A4-A39D-C3501B2B57AA}" srcOrd="1" destOrd="0" presId="urn:microsoft.com/office/officeart/2005/8/layout/orgChart1"/>
    <dgm:cxn modelId="{1CFC6551-F063-402C-8374-44FBE6D87400}" srcId="{8564DA3A-6BE0-4AF9-AF26-316C2B49F797}" destId="{30263598-C385-43CD-BBE8-2E1C9915B4F8}" srcOrd="0" destOrd="0" parTransId="{C1DFD785-AA1B-454C-8BD9-887C516E24FD}" sibTransId="{F52A299C-9470-4E4E-8CA5-36D77E32B884}"/>
    <dgm:cxn modelId="{14D2F251-0A61-4243-9A4B-F7A1F39C4BC8}" type="presOf" srcId="{8564DA3A-6BE0-4AF9-AF26-316C2B49F797}" destId="{A9BA248A-D4C9-46EC-97F1-5866A5807BAF}" srcOrd="0" destOrd="0" presId="urn:microsoft.com/office/officeart/2005/8/layout/orgChart1"/>
    <dgm:cxn modelId="{E28BB15A-1515-4C55-BF57-5970C65CCE46}" type="presOf" srcId="{30263598-C385-43CD-BBE8-2E1C9915B4F8}" destId="{28A02314-3B00-4188-94C7-EE1697632299}" srcOrd="0" destOrd="0" presId="urn:microsoft.com/office/officeart/2005/8/layout/orgChart1"/>
    <dgm:cxn modelId="{C5DDB87B-18BA-4645-B81E-FB13F3A0DC31}" type="presOf" srcId="{30263598-C385-43CD-BBE8-2E1C9915B4F8}" destId="{436D49F3-A7A7-4B3A-B01E-0CE769C83968}" srcOrd="1" destOrd="0" presId="urn:microsoft.com/office/officeart/2005/8/layout/orgChart1"/>
    <dgm:cxn modelId="{A2C5B1A1-DCA4-4A7B-8B0D-2F02B91D3F0F}" type="presOf" srcId="{D379D969-A4D8-4935-A5C1-887A2D3FA647}" destId="{35FD6F66-980F-4786-811B-B7BB71F4ECB1}" srcOrd="0" destOrd="0" presId="urn:microsoft.com/office/officeart/2005/8/layout/orgChart1"/>
    <dgm:cxn modelId="{25DE01CF-25CA-4837-841D-B93D0279205E}" srcId="{30263598-C385-43CD-BBE8-2E1C9915B4F8}" destId="{025913EC-91A0-4ABE-9560-DDA7A93FAFB8}" srcOrd="0" destOrd="0" parTransId="{D379D969-A4D8-4935-A5C1-887A2D3FA647}" sibTransId="{DF188337-B5D8-49DF-8E02-5678E7476286}"/>
    <dgm:cxn modelId="{A1A2F7E4-6334-444F-8C22-CCCE9E04BE9D}" type="presOf" srcId="{025913EC-91A0-4ABE-9560-DDA7A93FAFB8}" destId="{9BE46EE1-5CC5-4889-8139-255AEDB638C9}" srcOrd="0" destOrd="0" presId="urn:microsoft.com/office/officeart/2005/8/layout/orgChart1"/>
    <dgm:cxn modelId="{4326121D-1BC4-46DD-B6D5-0033BA004A2D}" type="presParOf" srcId="{A9BA248A-D4C9-46EC-97F1-5866A5807BAF}" destId="{7D6A2BD4-5156-45D8-AF22-050F89C0104A}" srcOrd="0" destOrd="0" presId="urn:microsoft.com/office/officeart/2005/8/layout/orgChart1"/>
    <dgm:cxn modelId="{7F239CCD-1F61-4B52-9D34-AB956146D1B7}" type="presParOf" srcId="{7D6A2BD4-5156-45D8-AF22-050F89C0104A}" destId="{410B85F6-5A96-4E01-BF12-A64ABB36014E}" srcOrd="0" destOrd="0" presId="urn:microsoft.com/office/officeart/2005/8/layout/orgChart1"/>
    <dgm:cxn modelId="{337F6425-078D-43A1-A5CA-8C60895849F8}" type="presParOf" srcId="{410B85F6-5A96-4E01-BF12-A64ABB36014E}" destId="{28A02314-3B00-4188-94C7-EE1697632299}" srcOrd="0" destOrd="0" presId="urn:microsoft.com/office/officeart/2005/8/layout/orgChart1"/>
    <dgm:cxn modelId="{2B71E58C-01DD-42C8-BF1B-00E34A609628}" type="presParOf" srcId="{410B85F6-5A96-4E01-BF12-A64ABB36014E}" destId="{436D49F3-A7A7-4B3A-B01E-0CE769C83968}" srcOrd="1" destOrd="0" presId="urn:microsoft.com/office/officeart/2005/8/layout/orgChart1"/>
    <dgm:cxn modelId="{2D0706FD-6E93-4DB6-BC19-BC25BF4F312B}" type="presParOf" srcId="{7D6A2BD4-5156-45D8-AF22-050F89C0104A}" destId="{7EA9DCC2-571E-4503-A3D6-92473693CED0}" srcOrd="1" destOrd="0" presId="urn:microsoft.com/office/officeart/2005/8/layout/orgChart1"/>
    <dgm:cxn modelId="{805AE523-B402-4BE4-A561-B655831C5B1B}" type="presParOf" srcId="{7EA9DCC2-571E-4503-A3D6-92473693CED0}" destId="{35FD6F66-980F-4786-811B-B7BB71F4ECB1}" srcOrd="0" destOrd="0" presId="urn:microsoft.com/office/officeart/2005/8/layout/orgChart1"/>
    <dgm:cxn modelId="{0691E828-5B90-4DF0-BD61-8EB7B704F509}" type="presParOf" srcId="{7EA9DCC2-571E-4503-A3D6-92473693CED0}" destId="{8B00C6DE-BE5D-4531-86EC-849861783C0D}" srcOrd="1" destOrd="0" presId="urn:microsoft.com/office/officeart/2005/8/layout/orgChart1"/>
    <dgm:cxn modelId="{D42492D4-6822-44A4-BB4C-DEBC61290321}" type="presParOf" srcId="{8B00C6DE-BE5D-4531-86EC-849861783C0D}" destId="{4F7198BB-3EFE-463E-AEB1-83005B2B0744}" srcOrd="0" destOrd="0" presId="urn:microsoft.com/office/officeart/2005/8/layout/orgChart1"/>
    <dgm:cxn modelId="{7A899BB8-4C88-4FEE-8B0E-8761B1054227}" type="presParOf" srcId="{4F7198BB-3EFE-463E-AEB1-83005B2B0744}" destId="{9BE46EE1-5CC5-4889-8139-255AEDB638C9}" srcOrd="0" destOrd="0" presId="urn:microsoft.com/office/officeart/2005/8/layout/orgChart1"/>
    <dgm:cxn modelId="{1B60A992-42E2-4C37-8489-A6A975F8E9CF}" type="presParOf" srcId="{4F7198BB-3EFE-463E-AEB1-83005B2B0744}" destId="{D34E6EED-D099-44A4-A39D-C3501B2B57AA}" srcOrd="1" destOrd="0" presId="urn:microsoft.com/office/officeart/2005/8/layout/orgChart1"/>
    <dgm:cxn modelId="{5E2ACFF7-1DEA-4DB2-BFA6-7AE6F5E70047}" type="presParOf" srcId="{8B00C6DE-BE5D-4531-86EC-849861783C0D}" destId="{DC67940B-E27D-4B6C-9C62-02346F8888BF}" srcOrd="1" destOrd="0" presId="urn:microsoft.com/office/officeart/2005/8/layout/orgChart1"/>
    <dgm:cxn modelId="{B124F41C-FD7B-4A58-BB4F-A2D38FF9C55B}" type="presParOf" srcId="{8B00C6DE-BE5D-4531-86EC-849861783C0D}" destId="{72F5CFCD-3083-4F65-B373-E5E2C2D43CCB}" srcOrd="2" destOrd="0" presId="urn:microsoft.com/office/officeart/2005/8/layout/orgChart1"/>
    <dgm:cxn modelId="{A66D3BC6-559C-44CA-8ACD-558B4C0F9326}" type="presParOf" srcId="{7D6A2BD4-5156-45D8-AF22-050F89C0104A}" destId="{153BE999-E6B2-4F17-B472-2EB6B098D8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D0F076-64C3-4040-8183-6E7203E1E6F2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95583C-DA1F-4A82-B280-36DBB8ACC5A6}">
      <dgm:prSet/>
      <dgm:spPr/>
      <dgm:t>
        <a:bodyPr/>
        <a:lstStyle/>
        <a:p>
          <a:r>
            <a:rPr lang="en-US" b="1" i="1">
              <a:latin typeface="The Serif Hand"/>
            </a:rPr>
            <a:t>1</a:t>
          </a:r>
          <a:r>
            <a:rPr lang="en-US" b="1" i="1"/>
            <a:t>. </a:t>
          </a:r>
          <a:r>
            <a:rPr lang="en-US" b="1" i="1" err="1"/>
            <a:t>Εκ</a:t>
          </a:r>
          <a:r>
            <a:rPr lang="en-US" b="1" i="1"/>
            <a:t>πα</a:t>
          </a:r>
          <a:r>
            <a:rPr lang="en-US" b="1" i="1" err="1"/>
            <a:t>ιδευτικός</a:t>
          </a:r>
          <a:r>
            <a:rPr lang="en-US" b="1" i="1"/>
            <a:t> </a:t>
          </a:r>
          <a:r>
            <a:rPr lang="en-US" b="1" i="1" err="1"/>
            <a:t>σχεδι</a:t>
          </a:r>
          <a:r>
            <a:rPr lang="en-US" b="1" i="1"/>
            <a:t>α</a:t>
          </a:r>
          <a:r>
            <a:rPr lang="en-US" b="1" i="1" err="1"/>
            <a:t>σμός</a:t>
          </a:r>
          <a:r>
            <a:rPr lang="en-US" b="1" i="1"/>
            <a:t> Επ</a:t>
          </a:r>
          <a:r>
            <a:rPr lang="en-US" b="1" i="1" err="1"/>
            <a:t>ιλογή</a:t>
          </a:r>
          <a:r>
            <a:rPr lang="en-US" b="1" i="1"/>
            <a:t> μα</a:t>
          </a:r>
          <a:r>
            <a:rPr lang="en-US" b="1" i="1" err="1"/>
            <a:t>θήμ</a:t>
          </a:r>
          <a:r>
            <a:rPr lang="en-US" b="1" i="1"/>
            <a:t>α</a:t>
          </a:r>
          <a:r>
            <a:rPr lang="en-US" b="1" i="1" err="1"/>
            <a:t>τος</a:t>
          </a:r>
          <a:r>
            <a:rPr lang="en-US" b="1" i="1"/>
            <a:t>, </a:t>
          </a:r>
          <a:r>
            <a:rPr lang="en-US" b="1" i="1" err="1"/>
            <a:t>στόχοι</a:t>
          </a:r>
          <a:r>
            <a:rPr lang="en-US" b="1" i="1"/>
            <a:t> και μα</a:t>
          </a:r>
          <a:r>
            <a:rPr lang="en-US" b="1" i="1" err="1"/>
            <a:t>θησι</a:t>
          </a:r>
          <a:r>
            <a:rPr lang="en-US" b="1" i="1"/>
            <a:t>α</a:t>
          </a:r>
          <a:r>
            <a:rPr lang="en-US" b="1" i="1" err="1"/>
            <a:t>κά</a:t>
          </a:r>
          <a:r>
            <a:rPr lang="en-US" b="1" i="1"/>
            <a:t> απ</a:t>
          </a:r>
          <a:r>
            <a:rPr lang="en-US" b="1" i="1" err="1"/>
            <a:t>οτελέσμ</a:t>
          </a:r>
          <a:r>
            <a:rPr lang="en-US" b="1" i="1"/>
            <a:t>ατα </a:t>
          </a:r>
        </a:p>
      </dgm:t>
    </dgm:pt>
    <dgm:pt modelId="{5B54482F-620B-4198-B5EC-2B070F5BAD95}" type="parTrans" cxnId="{3C5F8098-DBAF-4238-93B1-7ED88E6DF7CD}">
      <dgm:prSet/>
      <dgm:spPr/>
      <dgm:t>
        <a:bodyPr/>
        <a:lstStyle/>
        <a:p>
          <a:endParaRPr lang="en-US"/>
        </a:p>
      </dgm:t>
    </dgm:pt>
    <dgm:pt modelId="{C93270BD-CBA6-47A5-B409-C2F68CAF6882}" type="sibTrans" cxnId="{3C5F8098-DBAF-4238-93B1-7ED88E6DF7CD}">
      <dgm:prSet/>
      <dgm:spPr/>
      <dgm:t>
        <a:bodyPr/>
        <a:lstStyle/>
        <a:p>
          <a:endParaRPr lang="en-US"/>
        </a:p>
      </dgm:t>
    </dgm:pt>
    <dgm:pt modelId="{4BC46AF6-41B1-4B9F-81B7-46D9FCD37C35}">
      <dgm:prSet/>
      <dgm:spPr/>
      <dgm:t>
        <a:bodyPr/>
        <a:lstStyle/>
        <a:p>
          <a:r>
            <a:rPr lang="en-US" b="1" i="1"/>
            <a:t>2. </a:t>
          </a:r>
          <a:r>
            <a:rPr lang="en-US" b="1" i="1" err="1"/>
            <a:t>Δημιουργί</a:t>
          </a:r>
          <a:r>
            <a:rPr lang="en-US" b="1" i="1"/>
            <a:t>α β</a:t>
          </a:r>
          <a:r>
            <a:rPr lang="en-US" b="1" i="1" err="1"/>
            <a:t>ίντεο</a:t>
          </a:r>
          <a:r>
            <a:rPr lang="en-US" b="1" i="1"/>
            <a:t> </a:t>
          </a:r>
          <a:r>
            <a:rPr lang="en-US" b="1" i="1" err="1"/>
            <a:t>Ελκυστικό</a:t>
          </a:r>
          <a:r>
            <a:rPr lang="en-US" b="1" i="1"/>
            <a:t>, </a:t>
          </a:r>
          <a:r>
            <a:rPr lang="en-US" b="1" i="1" err="1"/>
            <a:t>ενδι</a:t>
          </a:r>
          <a:r>
            <a:rPr lang="en-US" b="1" i="1"/>
            <a:t>α</a:t>
          </a:r>
          <a:r>
            <a:rPr lang="en-US" b="1" i="1" err="1"/>
            <a:t>φέρον</a:t>
          </a:r>
          <a:r>
            <a:rPr lang="en-US" b="1" i="1"/>
            <a:t> και </a:t>
          </a:r>
          <a:r>
            <a:rPr lang="en-US" b="1" i="1" err="1"/>
            <a:t>δι</a:t>
          </a:r>
          <a:r>
            <a:rPr lang="en-US" b="1" i="1"/>
            <a:t>α</a:t>
          </a:r>
          <a:r>
            <a:rPr lang="en-US" b="1" i="1" err="1"/>
            <a:t>δρ</a:t>
          </a:r>
          <a:r>
            <a:rPr lang="en-US" b="1" i="1"/>
            <a:t>α</a:t>
          </a:r>
          <a:r>
            <a:rPr lang="en-US" b="1" i="1" err="1"/>
            <a:t>στικό</a:t>
          </a:r>
          <a:r>
            <a:rPr lang="en-US" b="1" i="1"/>
            <a:t> </a:t>
          </a:r>
        </a:p>
      </dgm:t>
    </dgm:pt>
    <dgm:pt modelId="{5EC8D8E5-5879-4A81-8CF3-4BEDCB7E62A5}" type="parTrans" cxnId="{A3F4A086-8823-4119-9951-D3E305916142}">
      <dgm:prSet/>
      <dgm:spPr/>
      <dgm:t>
        <a:bodyPr/>
        <a:lstStyle/>
        <a:p>
          <a:endParaRPr lang="en-US"/>
        </a:p>
      </dgm:t>
    </dgm:pt>
    <dgm:pt modelId="{700A6FD3-AF50-4CC1-94CF-690FC0C7DA8B}" type="sibTrans" cxnId="{A3F4A086-8823-4119-9951-D3E305916142}">
      <dgm:prSet/>
      <dgm:spPr/>
      <dgm:t>
        <a:bodyPr/>
        <a:lstStyle/>
        <a:p>
          <a:endParaRPr lang="en-US"/>
        </a:p>
      </dgm:t>
    </dgm:pt>
    <dgm:pt modelId="{1A555765-CD0D-45DC-BC01-B848B6B62917}">
      <dgm:prSet/>
      <dgm:spPr/>
      <dgm:t>
        <a:bodyPr/>
        <a:lstStyle/>
        <a:p>
          <a:r>
            <a:rPr lang="en-US" b="1" i="1"/>
            <a:t>3. Απ</a:t>
          </a:r>
          <a:r>
            <a:rPr lang="en-US" b="1" i="1" err="1"/>
            <a:t>οστολή</a:t>
          </a:r>
          <a:r>
            <a:rPr lang="en-US" b="1" i="1"/>
            <a:t> β</a:t>
          </a:r>
          <a:r>
            <a:rPr lang="en-US" b="1" i="1" err="1"/>
            <a:t>ιντεομ</a:t>
          </a:r>
          <a:r>
            <a:rPr lang="en-US" b="1" i="1"/>
            <a:t>α</a:t>
          </a:r>
          <a:r>
            <a:rPr lang="en-US" b="1" i="1" err="1"/>
            <a:t>θήμ</a:t>
          </a:r>
          <a:r>
            <a:rPr lang="en-US" b="1" i="1"/>
            <a:t>α</a:t>
          </a:r>
          <a:r>
            <a:rPr lang="en-US" b="1" i="1" err="1"/>
            <a:t>τος</a:t>
          </a:r>
          <a:r>
            <a:rPr lang="en-US" b="1" i="1"/>
            <a:t> </a:t>
          </a:r>
          <a:r>
            <a:rPr lang="en-US" b="1" i="1" err="1"/>
            <a:t>Μέσω</a:t>
          </a:r>
          <a:r>
            <a:rPr lang="en-US" b="1" i="1"/>
            <a:t> </a:t>
          </a:r>
          <a:r>
            <a:rPr lang="en-US" b="1" i="1" err="1"/>
            <a:t>ηλεκτρονικής</a:t>
          </a:r>
          <a:r>
            <a:rPr lang="en-US" b="1" i="1"/>
            <a:t> πλα</a:t>
          </a:r>
          <a:r>
            <a:rPr lang="en-US" b="1" i="1" err="1"/>
            <a:t>τφόρμ</a:t>
          </a:r>
          <a:r>
            <a:rPr lang="en-US" b="1" i="1"/>
            <a:t>ας </a:t>
          </a:r>
        </a:p>
      </dgm:t>
    </dgm:pt>
    <dgm:pt modelId="{36743CE3-3116-4F3F-9F7D-651F819A7843}" type="parTrans" cxnId="{E7BE4FC4-1BDE-4D38-B8FB-0ADB494BDDF6}">
      <dgm:prSet/>
      <dgm:spPr/>
      <dgm:t>
        <a:bodyPr/>
        <a:lstStyle/>
        <a:p>
          <a:endParaRPr lang="en-US"/>
        </a:p>
      </dgm:t>
    </dgm:pt>
    <dgm:pt modelId="{213B7F4F-01F0-4C87-9A0F-87699163D80F}" type="sibTrans" cxnId="{E7BE4FC4-1BDE-4D38-B8FB-0ADB494BDDF6}">
      <dgm:prSet/>
      <dgm:spPr/>
      <dgm:t>
        <a:bodyPr/>
        <a:lstStyle/>
        <a:p>
          <a:endParaRPr lang="en-US"/>
        </a:p>
      </dgm:t>
    </dgm:pt>
    <dgm:pt modelId="{41C98376-D8D5-4644-938A-B4900BDCFB5F}">
      <dgm:prSet/>
      <dgm:spPr/>
      <dgm:t>
        <a:bodyPr/>
        <a:lstStyle/>
        <a:p>
          <a:r>
            <a:rPr lang="en-US" b="1" i="1"/>
            <a:t>4.Στην </a:t>
          </a:r>
          <a:r>
            <a:rPr lang="en-US" b="1" i="1" err="1"/>
            <a:t>τάξη</a:t>
          </a:r>
          <a:r>
            <a:rPr lang="en-US" b="1" i="1"/>
            <a:t> </a:t>
          </a:r>
          <a:r>
            <a:rPr lang="en-US" b="1" i="1" err="1"/>
            <a:t>Δρ</a:t>
          </a:r>
          <a:r>
            <a:rPr lang="en-US" b="1" i="1"/>
            <a:t>α</a:t>
          </a:r>
          <a:r>
            <a:rPr lang="en-US" b="1" i="1" err="1"/>
            <a:t>στηριότητες</a:t>
          </a:r>
          <a:r>
            <a:rPr lang="en-US" b="1" i="1"/>
            <a:t> </a:t>
          </a:r>
          <a:r>
            <a:rPr lang="en-US" b="1" i="1" err="1"/>
            <a:t>εξάσκησης</a:t>
          </a:r>
          <a:r>
            <a:rPr lang="en-US" b="1" i="1"/>
            <a:t> και </a:t>
          </a:r>
          <a:r>
            <a:rPr lang="en-US" b="1" i="1" err="1"/>
            <a:t>εμ</a:t>
          </a:r>
          <a:r>
            <a:rPr lang="en-US" b="1" i="1"/>
            <a:t>π</a:t>
          </a:r>
          <a:r>
            <a:rPr lang="en-US" b="1" i="1" err="1"/>
            <a:t>έδωσης</a:t>
          </a:r>
          <a:r>
            <a:rPr lang="en-US" b="1" i="1"/>
            <a:t> </a:t>
          </a:r>
          <a:r>
            <a:rPr lang="en-US" b="1" i="1" err="1"/>
            <a:t>στο</a:t>
          </a:r>
          <a:r>
            <a:rPr lang="en-US" b="1" i="1"/>
            <a:t> </a:t>
          </a:r>
          <a:r>
            <a:rPr lang="en-US" b="1" i="1" err="1"/>
            <a:t>γνωστικό</a:t>
          </a:r>
          <a:r>
            <a:rPr lang="en-US" b="1" i="1"/>
            <a:t> α</a:t>
          </a:r>
          <a:r>
            <a:rPr lang="en-US" b="1" i="1" err="1"/>
            <a:t>ντικείμενο</a:t>
          </a:r>
          <a:r>
            <a:rPr lang="en-US" b="1" i="1"/>
            <a:t> </a:t>
          </a:r>
        </a:p>
      </dgm:t>
    </dgm:pt>
    <dgm:pt modelId="{9882F7FF-0382-4FA7-BE3A-3A5B6595A463}" type="parTrans" cxnId="{4C91D3F1-DD94-4DA3-9D1B-315FE44CDE81}">
      <dgm:prSet/>
      <dgm:spPr/>
      <dgm:t>
        <a:bodyPr/>
        <a:lstStyle/>
        <a:p>
          <a:endParaRPr lang="en-US"/>
        </a:p>
      </dgm:t>
    </dgm:pt>
    <dgm:pt modelId="{D90E9FDE-57F6-4391-860C-4642AAFE86A3}" type="sibTrans" cxnId="{4C91D3F1-DD94-4DA3-9D1B-315FE44CDE81}">
      <dgm:prSet/>
      <dgm:spPr/>
      <dgm:t>
        <a:bodyPr/>
        <a:lstStyle/>
        <a:p>
          <a:endParaRPr lang="en-US"/>
        </a:p>
      </dgm:t>
    </dgm:pt>
    <dgm:pt modelId="{01EA1B6B-0EB4-4183-ABC4-8ACF82727B5B}">
      <dgm:prSet/>
      <dgm:spPr/>
      <dgm:t>
        <a:bodyPr/>
        <a:lstStyle/>
        <a:p>
          <a:r>
            <a:rPr lang="en-US" b="1" i="1"/>
            <a:t>5.Δημιουργία </a:t>
          </a:r>
          <a:r>
            <a:rPr lang="en-US" b="1" i="1" err="1"/>
            <a:t>ομάδων</a:t>
          </a:r>
          <a:r>
            <a:rPr lang="en-US" b="1" i="1"/>
            <a:t> </a:t>
          </a:r>
          <a:r>
            <a:rPr lang="en-US" b="1" i="1" err="1"/>
            <a:t>Διεκ</a:t>
          </a:r>
          <a:r>
            <a:rPr lang="en-US" b="1" i="1"/>
            <a:t>π</a:t>
          </a:r>
          <a:r>
            <a:rPr lang="en-US" b="1" i="1" err="1"/>
            <a:t>ερ</a:t>
          </a:r>
          <a:r>
            <a:rPr lang="en-US" b="1" i="1"/>
            <a:t>α</a:t>
          </a:r>
          <a:r>
            <a:rPr lang="en-US" b="1" i="1" err="1"/>
            <a:t>ίωση</a:t>
          </a:r>
          <a:r>
            <a:rPr lang="en-US" b="1" i="1"/>
            <a:t> </a:t>
          </a:r>
          <a:r>
            <a:rPr lang="en-US" b="1" i="1" err="1"/>
            <a:t>ομ</a:t>
          </a:r>
          <a:r>
            <a:rPr lang="en-US" b="1" i="1"/>
            <a:t>α</a:t>
          </a:r>
          <a:r>
            <a:rPr lang="en-US" b="1" i="1" err="1"/>
            <a:t>δικών</a:t>
          </a:r>
          <a:r>
            <a:rPr lang="en-US" b="1" i="1"/>
            <a:t> </a:t>
          </a:r>
          <a:r>
            <a:rPr lang="en-US" b="1" i="1" err="1"/>
            <a:t>εργ</a:t>
          </a:r>
          <a:r>
            <a:rPr lang="en-US" b="1" i="1"/>
            <a:t>α</a:t>
          </a:r>
          <a:r>
            <a:rPr lang="en-US" b="1" i="1" err="1"/>
            <a:t>σιών</a:t>
          </a:r>
          <a:r>
            <a:rPr lang="en-US" b="1" i="1"/>
            <a:t> </a:t>
          </a:r>
          <a:r>
            <a:rPr lang="en-US" b="1" i="1" err="1"/>
            <a:t>με</a:t>
          </a:r>
          <a:r>
            <a:rPr lang="en-US" b="1" i="1"/>
            <a:t> </a:t>
          </a:r>
          <a:r>
            <a:rPr lang="en-US" b="1" i="1" err="1"/>
            <a:t>την</a:t>
          </a:r>
          <a:r>
            <a:rPr lang="en-US" b="1" i="1"/>
            <a:t> κα</a:t>
          </a:r>
          <a:r>
            <a:rPr lang="en-US" b="1" i="1" err="1"/>
            <a:t>θοδήγηση</a:t>
          </a:r>
          <a:r>
            <a:rPr lang="en-US" b="1" i="1"/>
            <a:t> </a:t>
          </a:r>
          <a:r>
            <a:rPr lang="en-US" b="1" i="1" err="1"/>
            <a:t>του</a:t>
          </a:r>
          <a:r>
            <a:rPr lang="en-US" b="1" i="1"/>
            <a:t> </a:t>
          </a:r>
          <a:r>
            <a:rPr lang="en-US" b="1" i="1" err="1"/>
            <a:t>εκ</a:t>
          </a:r>
          <a:r>
            <a:rPr lang="en-US" b="1" i="1"/>
            <a:t>πα</a:t>
          </a:r>
          <a:r>
            <a:rPr lang="en-US" b="1" i="1" err="1"/>
            <a:t>ιδευτικού</a:t>
          </a:r>
          <a:r>
            <a:rPr lang="en-US" b="1" i="1"/>
            <a:t> </a:t>
          </a:r>
        </a:p>
      </dgm:t>
    </dgm:pt>
    <dgm:pt modelId="{201C1D19-7758-4CBA-B4BB-4C5352EC2752}" type="parTrans" cxnId="{A4943DBE-2EAC-42FA-9BAD-CCA049D78062}">
      <dgm:prSet/>
      <dgm:spPr/>
      <dgm:t>
        <a:bodyPr/>
        <a:lstStyle/>
        <a:p>
          <a:endParaRPr lang="en-US"/>
        </a:p>
      </dgm:t>
    </dgm:pt>
    <dgm:pt modelId="{6DD8808B-3EB6-460C-9ECE-8BE15D56AF5C}" type="sibTrans" cxnId="{A4943DBE-2EAC-42FA-9BAD-CCA049D78062}">
      <dgm:prSet/>
      <dgm:spPr/>
      <dgm:t>
        <a:bodyPr/>
        <a:lstStyle/>
        <a:p>
          <a:endParaRPr lang="en-US"/>
        </a:p>
      </dgm:t>
    </dgm:pt>
    <dgm:pt modelId="{F52EA0DF-C764-48DA-8BAF-FDEDEBD73B2E}">
      <dgm:prSet/>
      <dgm:spPr/>
      <dgm:t>
        <a:bodyPr/>
        <a:lstStyle/>
        <a:p>
          <a:r>
            <a:rPr lang="en-US" b="1" i="1"/>
            <a:t>6.Συνεργα</a:t>
          </a:r>
          <a:r>
            <a:rPr lang="en-US" b="1" i="1" err="1"/>
            <a:t>σί</a:t>
          </a:r>
          <a:r>
            <a:rPr lang="en-US" b="1" i="1"/>
            <a:t>α </a:t>
          </a:r>
          <a:r>
            <a:rPr lang="en-US" b="1" i="1" err="1"/>
            <a:t>ομάδων</a:t>
          </a:r>
          <a:r>
            <a:rPr lang="en-US" b="1" i="1"/>
            <a:t> </a:t>
          </a:r>
          <a:r>
            <a:rPr lang="en-US" b="1" i="1" err="1"/>
            <a:t>Αξιολόγηση</a:t>
          </a:r>
          <a:r>
            <a:rPr lang="en-US" b="1" i="1"/>
            <a:t> και πα</a:t>
          </a:r>
          <a:r>
            <a:rPr lang="en-US" b="1" i="1" err="1"/>
            <a:t>ρουσί</a:t>
          </a:r>
          <a:r>
            <a:rPr lang="en-US" b="1" i="1"/>
            <a:t>α</a:t>
          </a:r>
          <a:r>
            <a:rPr lang="en-US" b="1" i="1" err="1"/>
            <a:t>ση</a:t>
          </a:r>
          <a:r>
            <a:rPr lang="en-US" b="1" i="1"/>
            <a:t> </a:t>
          </a:r>
          <a:r>
            <a:rPr lang="en-US" b="1" i="1" err="1"/>
            <a:t>των</a:t>
          </a:r>
          <a:r>
            <a:rPr lang="en-US" b="1" i="1"/>
            <a:t> </a:t>
          </a:r>
          <a:r>
            <a:rPr lang="en-US" b="1" i="1" err="1"/>
            <a:t>εργ</a:t>
          </a:r>
          <a:r>
            <a:rPr lang="en-US" b="1" i="1"/>
            <a:t>α</a:t>
          </a:r>
          <a:r>
            <a:rPr lang="en-US" b="1" i="1" err="1"/>
            <a:t>σιών</a:t>
          </a:r>
          <a:r>
            <a:rPr lang="en-US" b="1" i="1"/>
            <a:t> </a:t>
          </a:r>
          <a:r>
            <a:rPr lang="en-US" b="1" i="1" err="1"/>
            <a:t>στην</a:t>
          </a:r>
          <a:r>
            <a:rPr lang="en-US" b="1" i="1"/>
            <a:t> </a:t>
          </a:r>
          <a:r>
            <a:rPr lang="en-US" b="1" i="1" err="1"/>
            <a:t>τάξη</a:t>
          </a:r>
          <a:r>
            <a:rPr lang="en-US" b="1" i="1"/>
            <a:t> </a:t>
          </a:r>
        </a:p>
      </dgm:t>
    </dgm:pt>
    <dgm:pt modelId="{6DEF3191-575A-42A3-A95D-6ECBE26F5F1B}" type="parTrans" cxnId="{73934BEB-F283-4FEA-ACDF-588ADE27A832}">
      <dgm:prSet/>
      <dgm:spPr/>
      <dgm:t>
        <a:bodyPr/>
        <a:lstStyle/>
        <a:p>
          <a:endParaRPr lang="en-US"/>
        </a:p>
      </dgm:t>
    </dgm:pt>
    <dgm:pt modelId="{F20A227A-A41E-4C0F-A408-BF2C17EBC5BF}" type="sibTrans" cxnId="{73934BEB-F283-4FEA-ACDF-588ADE27A832}">
      <dgm:prSet/>
      <dgm:spPr/>
      <dgm:t>
        <a:bodyPr/>
        <a:lstStyle/>
        <a:p>
          <a:endParaRPr lang="en-US"/>
        </a:p>
      </dgm:t>
    </dgm:pt>
    <dgm:pt modelId="{3B9AFA46-D99D-4346-A792-70B8B8A1C5C1}">
      <dgm:prSet phldr="0"/>
      <dgm:spPr/>
      <dgm:t>
        <a:bodyPr/>
        <a:lstStyle/>
        <a:p>
          <a:pPr rtl="0"/>
          <a:endParaRPr lang="en-US">
            <a:latin typeface="The Serif Hand"/>
          </a:endParaRPr>
        </a:p>
      </dgm:t>
    </dgm:pt>
    <dgm:pt modelId="{1927421A-54A9-4BC0-9E57-680F4E975E9A}" type="parTrans" cxnId="{C199849D-7553-4EDC-BE46-348C8A095326}">
      <dgm:prSet/>
      <dgm:spPr/>
    </dgm:pt>
    <dgm:pt modelId="{A4F7F18A-93ED-494A-AB1C-7F98333819C2}" type="sibTrans" cxnId="{C199849D-7553-4EDC-BE46-348C8A095326}">
      <dgm:prSet/>
      <dgm:spPr/>
    </dgm:pt>
    <dgm:pt modelId="{6740C2BA-D417-489F-A3D9-8EBC4E8BF33D}" type="pres">
      <dgm:prSet presAssocID="{36D0F076-64C3-4040-8183-6E7203E1E6F2}" presName="cycle" presStyleCnt="0">
        <dgm:presLayoutVars>
          <dgm:dir/>
          <dgm:resizeHandles val="exact"/>
        </dgm:presLayoutVars>
      </dgm:prSet>
      <dgm:spPr/>
    </dgm:pt>
    <dgm:pt modelId="{AA56F924-874D-43BB-BBA9-9BE00F7385C5}" type="pres">
      <dgm:prSet presAssocID="{3B9AFA46-D99D-4346-A792-70B8B8A1C5C1}" presName="node" presStyleLbl="node1" presStyleIdx="0" presStyleCnt="7">
        <dgm:presLayoutVars>
          <dgm:bulletEnabled val="1"/>
        </dgm:presLayoutVars>
      </dgm:prSet>
      <dgm:spPr/>
    </dgm:pt>
    <dgm:pt modelId="{9ACD3931-40A1-4AC8-9C75-1D6B8D088FAF}" type="pres">
      <dgm:prSet presAssocID="{3B9AFA46-D99D-4346-A792-70B8B8A1C5C1}" presName="spNode" presStyleCnt="0"/>
      <dgm:spPr/>
    </dgm:pt>
    <dgm:pt modelId="{3CA43BFC-D664-4231-B2A1-CEDF64F06413}" type="pres">
      <dgm:prSet presAssocID="{A4F7F18A-93ED-494A-AB1C-7F98333819C2}" presName="sibTrans" presStyleLbl="sibTrans1D1" presStyleIdx="0" presStyleCnt="7"/>
      <dgm:spPr/>
    </dgm:pt>
    <dgm:pt modelId="{DABB63DF-F8BF-412D-ADC3-65502F317266}" type="pres">
      <dgm:prSet presAssocID="{FB95583C-DA1F-4A82-B280-36DBB8ACC5A6}" presName="node" presStyleLbl="node1" presStyleIdx="1" presStyleCnt="7">
        <dgm:presLayoutVars>
          <dgm:bulletEnabled val="1"/>
        </dgm:presLayoutVars>
      </dgm:prSet>
      <dgm:spPr/>
    </dgm:pt>
    <dgm:pt modelId="{C94A5775-0392-42DD-86DC-38A58FBA6F7D}" type="pres">
      <dgm:prSet presAssocID="{FB95583C-DA1F-4A82-B280-36DBB8ACC5A6}" presName="spNode" presStyleCnt="0"/>
      <dgm:spPr/>
    </dgm:pt>
    <dgm:pt modelId="{4DE38105-F606-452D-8C35-E99EB6E34D20}" type="pres">
      <dgm:prSet presAssocID="{C93270BD-CBA6-47A5-B409-C2F68CAF6882}" presName="sibTrans" presStyleLbl="sibTrans1D1" presStyleIdx="1" presStyleCnt="7"/>
      <dgm:spPr/>
    </dgm:pt>
    <dgm:pt modelId="{B5085A25-971E-4858-9D7B-6ED97453E8AF}" type="pres">
      <dgm:prSet presAssocID="{4BC46AF6-41B1-4B9F-81B7-46D9FCD37C35}" presName="node" presStyleLbl="node1" presStyleIdx="2" presStyleCnt="7">
        <dgm:presLayoutVars>
          <dgm:bulletEnabled val="1"/>
        </dgm:presLayoutVars>
      </dgm:prSet>
      <dgm:spPr/>
    </dgm:pt>
    <dgm:pt modelId="{35C129EF-C417-42AD-BA8B-E6978B4181DC}" type="pres">
      <dgm:prSet presAssocID="{4BC46AF6-41B1-4B9F-81B7-46D9FCD37C35}" presName="spNode" presStyleCnt="0"/>
      <dgm:spPr/>
    </dgm:pt>
    <dgm:pt modelId="{0EDBEF31-F6F1-42D9-82D0-282E64B1210B}" type="pres">
      <dgm:prSet presAssocID="{700A6FD3-AF50-4CC1-94CF-690FC0C7DA8B}" presName="sibTrans" presStyleLbl="sibTrans1D1" presStyleIdx="2" presStyleCnt="7"/>
      <dgm:spPr/>
    </dgm:pt>
    <dgm:pt modelId="{A33E1E6D-C7BA-4EBD-AAE1-2B2A8BF5E9EF}" type="pres">
      <dgm:prSet presAssocID="{1A555765-CD0D-45DC-BC01-B848B6B62917}" presName="node" presStyleLbl="node1" presStyleIdx="3" presStyleCnt="7">
        <dgm:presLayoutVars>
          <dgm:bulletEnabled val="1"/>
        </dgm:presLayoutVars>
      </dgm:prSet>
      <dgm:spPr/>
    </dgm:pt>
    <dgm:pt modelId="{10AE0253-9F14-4B79-BE37-F05714B1A0F3}" type="pres">
      <dgm:prSet presAssocID="{1A555765-CD0D-45DC-BC01-B848B6B62917}" presName="spNode" presStyleCnt="0"/>
      <dgm:spPr/>
    </dgm:pt>
    <dgm:pt modelId="{F216D446-A705-46E8-A662-80FC15B4D12B}" type="pres">
      <dgm:prSet presAssocID="{213B7F4F-01F0-4C87-9A0F-87699163D80F}" presName="sibTrans" presStyleLbl="sibTrans1D1" presStyleIdx="3" presStyleCnt="7"/>
      <dgm:spPr/>
    </dgm:pt>
    <dgm:pt modelId="{251520F9-148D-4BE5-A7FC-B18D521BFF81}" type="pres">
      <dgm:prSet presAssocID="{41C98376-D8D5-4644-938A-B4900BDCFB5F}" presName="node" presStyleLbl="node1" presStyleIdx="4" presStyleCnt="7">
        <dgm:presLayoutVars>
          <dgm:bulletEnabled val="1"/>
        </dgm:presLayoutVars>
      </dgm:prSet>
      <dgm:spPr/>
    </dgm:pt>
    <dgm:pt modelId="{7243F9AA-F219-4DAD-83B1-B9C3B5E622BF}" type="pres">
      <dgm:prSet presAssocID="{41C98376-D8D5-4644-938A-B4900BDCFB5F}" presName="spNode" presStyleCnt="0"/>
      <dgm:spPr/>
    </dgm:pt>
    <dgm:pt modelId="{6F9E4635-1F0A-48A2-A906-981FFC2AAB4D}" type="pres">
      <dgm:prSet presAssocID="{D90E9FDE-57F6-4391-860C-4642AAFE86A3}" presName="sibTrans" presStyleLbl="sibTrans1D1" presStyleIdx="4" presStyleCnt="7"/>
      <dgm:spPr/>
    </dgm:pt>
    <dgm:pt modelId="{1673C171-DF4D-42B9-80C5-CBE169E67D72}" type="pres">
      <dgm:prSet presAssocID="{01EA1B6B-0EB4-4183-ABC4-8ACF82727B5B}" presName="node" presStyleLbl="node1" presStyleIdx="5" presStyleCnt="7">
        <dgm:presLayoutVars>
          <dgm:bulletEnabled val="1"/>
        </dgm:presLayoutVars>
      </dgm:prSet>
      <dgm:spPr/>
    </dgm:pt>
    <dgm:pt modelId="{03BBEAA6-6010-45DD-9F6A-F298199ADF27}" type="pres">
      <dgm:prSet presAssocID="{01EA1B6B-0EB4-4183-ABC4-8ACF82727B5B}" presName="spNode" presStyleCnt="0"/>
      <dgm:spPr/>
    </dgm:pt>
    <dgm:pt modelId="{4B0C7CD8-2369-4FEE-9E7F-201EBC889B9E}" type="pres">
      <dgm:prSet presAssocID="{6DD8808B-3EB6-460C-9ECE-8BE15D56AF5C}" presName="sibTrans" presStyleLbl="sibTrans1D1" presStyleIdx="5" presStyleCnt="7"/>
      <dgm:spPr/>
    </dgm:pt>
    <dgm:pt modelId="{5C40213C-541F-4CC1-8C0B-F4D362F14CC4}" type="pres">
      <dgm:prSet presAssocID="{F52EA0DF-C764-48DA-8BAF-FDEDEBD73B2E}" presName="node" presStyleLbl="node1" presStyleIdx="6" presStyleCnt="7">
        <dgm:presLayoutVars>
          <dgm:bulletEnabled val="1"/>
        </dgm:presLayoutVars>
      </dgm:prSet>
      <dgm:spPr/>
    </dgm:pt>
    <dgm:pt modelId="{D20E13E3-2391-4071-8D14-3AFC4A6839C2}" type="pres">
      <dgm:prSet presAssocID="{F52EA0DF-C764-48DA-8BAF-FDEDEBD73B2E}" presName="spNode" presStyleCnt="0"/>
      <dgm:spPr/>
    </dgm:pt>
    <dgm:pt modelId="{B04CBE24-1595-46F0-8BD2-CABC68B9D899}" type="pres">
      <dgm:prSet presAssocID="{F20A227A-A41E-4C0F-A408-BF2C17EBC5BF}" presName="sibTrans" presStyleLbl="sibTrans1D1" presStyleIdx="6" presStyleCnt="7"/>
      <dgm:spPr/>
    </dgm:pt>
  </dgm:ptLst>
  <dgm:cxnLst>
    <dgm:cxn modelId="{86E7BF1C-9954-401A-A2C6-B1FF770376D6}" type="presOf" srcId="{F20A227A-A41E-4C0F-A408-BF2C17EBC5BF}" destId="{B04CBE24-1595-46F0-8BD2-CABC68B9D899}" srcOrd="0" destOrd="0" presId="urn:microsoft.com/office/officeart/2005/8/layout/cycle5"/>
    <dgm:cxn modelId="{03EAE462-007F-4A1F-B6AF-13A493F7D3CB}" type="presOf" srcId="{1A555765-CD0D-45DC-BC01-B848B6B62917}" destId="{A33E1E6D-C7BA-4EBD-AAE1-2B2A8BF5E9EF}" srcOrd="0" destOrd="0" presId="urn:microsoft.com/office/officeart/2005/8/layout/cycle5"/>
    <dgm:cxn modelId="{3CDB4044-393E-444E-9DBD-16C2810449FA}" type="presOf" srcId="{F52EA0DF-C764-48DA-8BAF-FDEDEBD73B2E}" destId="{5C40213C-541F-4CC1-8C0B-F4D362F14CC4}" srcOrd="0" destOrd="0" presId="urn:microsoft.com/office/officeart/2005/8/layout/cycle5"/>
    <dgm:cxn modelId="{1ACDAB68-7363-4E23-9744-0D06E8DE7DC3}" type="presOf" srcId="{C93270BD-CBA6-47A5-B409-C2F68CAF6882}" destId="{4DE38105-F606-452D-8C35-E99EB6E34D20}" srcOrd="0" destOrd="0" presId="urn:microsoft.com/office/officeart/2005/8/layout/cycle5"/>
    <dgm:cxn modelId="{4653FA49-2ADE-4701-B61E-C83CBFA44592}" type="presOf" srcId="{700A6FD3-AF50-4CC1-94CF-690FC0C7DA8B}" destId="{0EDBEF31-F6F1-42D9-82D0-282E64B1210B}" srcOrd="0" destOrd="0" presId="urn:microsoft.com/office/officeart/2005/8/layout/cycle5"/>
    <dgm:cxn modelId="{56052759-5575-4016-B747-579DC1688ADB}" type="presOf" srcId="{A4F7F18A-93ED-494A-AB1C-7F98333819C2}" destId="{3CA43BFC-D664-4231-B2A1-CEDF64F06413}" srcOrd="0" destOrd="0" presId="urn:microsoft.com/office/officeart/2005/8/layout/cycle5"/>
    <dgm:cxn modelId="{A3F4A086-8823-4119-9951-D3E305916142}" srcId="{36D0F076-64C3-4040-8183-6E7203E1E6F2}" destId="{4BC46AF6-41B1-4B9F-81B7-46D9FCD37C35}" srcOrd="2" destOrd="0" parTransId="{5EC8D8E5-5879-4A81-8CF3-4BEDCB7E62A5}" sibTransId="{700A6FD3-AF50-4CC1-94CF-690FC0C7DA8B}"/>
    <dgm:cxn modelId="{FC091491-B80E-48A2-A727-C4023307C9F6}" type="presOf" srcId="{01EA1B6B-0EB4-4183-ABC4-8ACF82727B5B}" destId="{1673C171-DF4D-42B9-80C5-CBE169E67D72}" srcOrd="0" destOrd="0" presId="urn:microsoft.com/office/officeart/2005/8/layout/cycle5"/>
    <dgm:cxn modelId="{3F58B696-3FEE-422C-915A-44969490991C}" type="presOf" srcId="{FB95583C-DA1F-4A82-B280-36DBB8ACC5A6}" destId="{DABB63DF-F8BF-412D-ADC3-65502F317266}" srcOrd="0" destOrd="0" presId="urn:microsoft.com/office/officeart/2005/8/layout/cycle5"/>
    <dgm:cxn modelId="{3C5F8098-DBAF-4238-93B1-7ED88E6DF7CD}" srcId="{36D0F076-64C3-4040-8183-6E7203E1E6F2}" destId="{FB95583C-DA1F-4A82-B280-36DBB8ACC5A6}" srcOrd="1" destOrd="0" parTransId="{5B54482F-620B-4198-B5EC-2B070F5BAD95}" sibTransId="{C93270BD-CBA6-47A5-B409-C2F68CAF6882}"/>
    <dgm:cxn modelId="{2D440E9B-9EEA-4D5A-9B12-7C98D338C2DC}" type="presOf" srcId="{36D0F076-64C3-4040-8183-6E7203E1E6F2}" destId="{6740C2BA-D417-489F-A3D9-8EBC4E8BF33D}" srcOrd="0" destOrd="0" presId="urn:microsoft.com/office/officeart/2005/8/layout/cycle5"/>
    <dgm:cxn modelId="{C199849D-7553-4EDC-BE46-348C8A095326}" srcId="{36D0F076-64C3-4040-8183-6E7203E1E6F2}" destId="{3B9AFA46-D99D-4346-A792-70B8B8A1C5C1}" srcOrd="0" destOrd="0" parTransId="{1927421A-54A9-4BC0-9E57-680F4E975E9A}" sibTransId="{A4F7F18A-93ED-494A-AB1C-7F98333819C2}"/>
    <dgm:cxn modelId="{C56BC3A1-CA73-4FB6-9203-EF4CCBDC452A}" type="presOf" srcId="{41C98376-D8D5-4644-938A-B4900BDCFB5F}" destId="{251520F9-148D-4BE5-A7FC-B18D521BFF81}" srcOrd="0" destOrd="0" presId="urn:microsoft.com/office/officeart/2005/8/layout/cycle5"/>
    <dgm:cxn modelId="{C4AB18AA-AE37-4B33-9773-E9EDEED9DE0B}" type="presOf" srcId="{213B7F4F-01F0-4C87-9A0F-87699163D80F}" destId="{F216D446-A705-46E8-A662-80FC15B4D12B}" srcOrd="0" destOrd="0" presId="urn:microsoft.com/office/officeart/2005/8/layout/cycle5"/>
    <dgm:cxn modelId="{35E9F2BB-03C3-4594-A02E-6681E1B93B9A}" type="presOf" srcId="{6DD8808B-3EB6-460C-9ECE-8BE15D56AF5C}" destId="{4B0C7CD8-2369-4FEE-9E7F-201EBC889B9E}" srcOrd="0" destOrd="0" presId="urn:microsoft.com/office/officeart/2005/8/layout/cycle5"/>
    <dgm:cxn modelId="{A4943DBE-2EAC-42FA-9BAD-CCA049D78062}" srcId="{36D0F076-64C3-4040-8183-6E7203E1E6F2}" destId="{01EA1B6B-0EB4-4183-ABC4-8ACF82727B5B}" srcOrd="5" destOrd="0" parTransId="{201C1D19-7758-4CBA-B4BB-4C5352EC2752}" sibTransId="{6DD8808B-3EB6-460C-9ECE-8BE15D56AF5C}"/>
    <dgm:cxn modelId="{989033C1-DBE7-4FB5-8B78-8641ECC8D5D0}" type="presOf" srcId="{3B9AFA46-D99D-4346-A792-70B8B8A1C5C1}" destId="{AA56F924-874D-43BB-BBA9-9BE00F7385C5}" srcOrd="0" destOrd="0" presId="urn:microsoft.com/office/officeart/2005/8/layout/cycle5"/>
    <dgm:cxn modelId="{E7BE4FC4-1BDE-4D38-B8FB-0ADB494BDDF6}" srcId="{36D0F076-64C3-4040-8183-6E7203E1E6F2}" destId="{1A555765-CD0D-45DC-BC01-B848B6B62917}" srcOrd="3" destOrd="0" parTransId="{36743CE3-3116-4F3F-9F7D-651F819A7843}" sibTransId="{213B7F4F-01F0-4C87-9A0F-87699163D80F}"/>
    <dgm:cxn modelId="{1008BAD5-9B2F-40CB-BB3F-AB64801B89F8}" type="presOf" srcId="{4BC46AF6-41B1-4B9F-81B7-46D9FCD37C35}" destId="{B5085A25-971E-4858-9D7B-6ED97453E8AF}" srcOrd="0" destOrd="0" presId="urn:microsoft.com/office/officeart/2005/8/layout/cycle5"/>
    <dgm:cxn modelId="{18C270E3-299B-4FF0-B751-DB44544D7C83}" type="presOf" srcId="{D90E9FDE-57F6-4391-860C-4642AAFE86A3}" destId="{6F9E4635-1F0A-48A2-A906-981FFC2AAB4D}" srcOrd="0" destOrd="0" presId="urn:microsoft.com/office/officeart/2005/8/layout/cycle5"/>
    <dgm:cxn modelId="{73934BEB-F283-4FEA-ACDF-588ADE27A832}" srcId="{36D0F076-64C3-4040-8183-6E7203E1E6F2}" destId="{F52EA0DF-C764-48DA-8BAF-FDEDEBD73B2E}" srcOrd="6" destOrd="0" parTransId="{6DEF3191-575A-42A3-A95D-6ECBE26F5F1B}" sibTransId="{F20A227A-A41E-4C0F-A408-BF2C17EBC5BF}"/>
    <dgm:cxn modelId="{4C91D3F1-DD94-4DA3-9D1B-315FE44CDE81}" srcId="{36D0F076-64C3-4040-8183-6E7203E1E6F2}" destId="{41C98376-D8D5-4644-938A-B4900BDCFB5F}" srcOrd="4" destOrd="0" parTransId="{9882F7FF-0382-4FA7-BE3A-3A5B6595A463}" sibTransId="{D90E9FDE-57F6-4391-860C-4642AAFE86A3}"/>
    <dgm:cxn modelId="{5C40C328-3173-4FDB-9DCE-000053A4D10E}" type="presParOf" srcId="{6740C2BA-D417-489F-A3D9-8EBC4E8BF33D}" destId="{AA56F924-874D-43BB-BBA9-9BE00F7385C5}" srcOrd="0" destOrd="0" presId="urn:microsoft.com/office/officeart/2005/8/layout/cycle5"/>
    <dgm:cxn modelId="{E26CC45B-F536-49C3-8651-256582F44C6E}" type="presParOf" srcId="{6740C2BA-D417-489F-A3D9-8EBC4E8BF33D}" destId="{9ACD3931-40A1-4AC8-9C75-1D6B8D088FAF}" srcOrd="1" destOrd="0" presId="urn:microsoft.com/office/officeart/2005/8/layout/cycle5"/>
    <dgm:cxn modelId="{A53CA6A0-66E6-4C63-AFC0-19445A3C7DBA}" type="presParOf" srcId="{6740C2BA-D417-489F-A3D9-8EBC4E8BF33D}" destId="{3CA43BFC-D664-4231-B2A1-CEDF64F06413}" srcOrd="2" destOrd="0" presId="urn:microsoft.com/office/officeart/2005/8/layout/cycle5"/>
    <dgm:cxn modelId="{8C84B538-B478-4AAB-80C0-9C3E803225F3}" type="presParOf" srcId="{6740C2BA-D417-489F-A3D9-8EBC4E8BF33D}" destId="{DABB63DF-F8BF-412D-ADC3-65502F317266}" srcOrd="3" destOrd="0" presId="urn:microsoft.com/office/officeart/2005/8/layout/cycle5"/>
    <dgm:cxn modelId="{5CC17BA8-7070-4659-A28E-E13747AB2A2D}" type="presParOf" srcId="{6740C2BA-D417-489F-A3D9-8EBC4E8BF33D}" destId="{C94A5775-0392-42DD-86DC-38A58FBA6F7D}" srcOrd="4" destOrd="0" presId="urn:microsoft.com/office/officeart/2005/8/layout/cycle5"/>
    <dgm:cxn modelId="{BEBC819B-45E4-4862-A8BA-877A5F4F92EB}" type="presParOf" srcId="{6740C2BA-D417-489F-A3D9-8EBC4E8BF33D}" destId="{4DE38105-F606-452D-8C35-E99EB6E34D20}" srcOrd="5" destOrd="0" presId="urn:microsoft.com/office/officeart/2005/8/layout/cycle5"/>
    <dgm:cxn modelId="{C97840CE-65E9-4328-99ED-BC0A417F479F}" type="presParOf" srcId="{6740C2BA-D417-489F-A3D9-8EBC4E8BF33D}" destId="{B5085A25-971E-4858-9D7B-6ED97453E8AF}" srcOrd="6" destOrd="0" presId="urn:microsoft.com/office/officeart/2005/8/layout/cycle5"/>
    <dgm:cxn modelId="{3E103A66-1736-4D4A-863F-360700CE5C64}" type="presParOf" srcId="{6740C2BA-D417-489F-A3D9-8EBC4E8BF33D}" destId="{35C129EF-C417-42AD-BA8B-E6978B4181DC}" srcOrd="7" destOrd="0" presId="urn:microsoft.com/office/officeart/2005/8/layout/cycle5"/>
    <dgm:cxn modelId="{1516B4E9-FDFE-488D-A7F8-FE5386D06C73}" type="presParOf" srcId="{6740C2BA-D417-489F-A3D9-8EBC4E8BF33D}" destId="{0EDBEF31-F6F1-42D9-82D0-282E64B1210B}" srcOrd="8" destOrd="0" presId="urn:microsoft.com/office/officeart/2005/8/layout/cycle5"/>
    <dgm:cxn modelId="{5A16902B-2429-4478-A28D-6646D72F068E}" type="presParOf" srcId="{6740C2BA-D417-489F-A3D9-8EBC4E8BF33D}" destId="{A33E1E6D-C7BA-4EBD-AAE1-2B2A8BF5E9EF}" srcOrd="9" destOrd="0" presId="urn:microsoft.com/office/officeart/2005/8/layout/cycle5"/>
    <dgm:cxn modelId="{99F3B434-1C07-4F04-A479-7661BC7C0B2E}" type="presParOf" srcId="{6740C2BA-D417-489F-A3D9-8EBC4E8BF33D}" destId="{10AE0253-9F14-4B79-BE37-F05714B1A0F3}" srcOrd="10" destOrd="0" presId="urn:microsoft.com/office/officeart/2005/8/layout/cycle5"/>
    <dgm:cxn modelId="{59B281B8-35C6-4EE7-A9AF-6D5CDDF9EDE0}" type="presParOf" srcId="{6740C2BA-D417-489F-A3D9-8EBC4E8BF33D}" destId="{F216D446-A705-46E8-A662-80FC15B4D12B}" srcOrd="11" destOrd="0" presId="urn:microsoft.com/office/officeart/2005/8/layout/cycle5"/>
    <dgm:cxn modelId="{80088644-5B06-47C3-969E-26DB1545078F}" type="presParOf" srcId="{6740C2BA-D417-489F-A3D9-8EBC4E8BF33D}" destId="{251520F9-148D-4BE5-A7FC-B18D521BFF81}" srcOrd="12" destOrd="0" presId="urn:microsoft.com/office/officeart/2005/8/layout/cycle5"/>
    <dgm:cxn modelId="{1487442C-1E62-409A-84B2-D59535071786}" type="presParOf" srcId="{6740C2BA-D417-489F-A3D9-8EBC4E8BF33D}" destId="{7243F9AA-F219-4DAD-83B1-B9C3B5E622BF}" srcOrd="13" destOrd="0" presId="urn:microsoft.com/office/officeart/2005/8/layout/cycle5"/>
    <dgm:cxn modelId="{771E8D31-2EF3-4A05-9132-149E86FDA3B9}" type="presParOf" srcId="{6740C2BA-D417-489F-A3D9-8EBC4E8BF33D}" destId="{6F9E4635-1F0A-48A2-A906-981FFC2AAB4D}" srcOrd="14" destOrd="0" presId="urn:microsoft.com/office/officeart/2005/8/layout/cycle5"/>
    <dgm:cxn modelId="{92D09F84-4EB2-4F32-B83A-FDB2D56B9E23}" type="presParOf" srcId="{6740C2BA-D417-489F-A3D9-8EBC4E8BF33D}" destId="{1673C171-DF4D-42B9-80C5-CBE169E67D72}" srcOrd="15" destOrd="0" presId="urn:microsoft.com/office/officeart/2005/8/layout/cycle5"/>
    <dgm:cxn modelId="{1293A275-FEA3-4CF5-9E10-6B8573973ADB}" type="presParOf" srcId="{6740C2BA-D417-489F-A3D9-8EBC4E8BF33D}" destId="{03BBEAA6-6010-45DD-9F6A-F298199ADF27}" srcOrd="16" destOrd="0" presId="urn:microsoft.com/office/officeart/2005/8/layout/cycle5"/>
    <dgm:cxn modelId="{09D3B862-EA34-41C2-B41B-2B3538748523}" type="presParOf" srcId="{6740C2BA-D417-489F-A3D9-8EBC4E8BF33D}" destId="{4B0C7CD8-2369-4FEE-9E7F-201EBC889B9E}" srcOrd="17" destOrd="0" presId="urn:microsoft.com/office/officeart/2005/8/layout/cycle5"/>
    <dgm:cxn modelId="{C0405F7F-CEB6-4E7F-BC9E-B024B09B4550}" type="presParOf" srcId="{6740C2BA-D417-489F-A3D9-8EBC4E8BF33D}" destId="{5C40213C-541F-4CC1-8C0B-F4D362F14CC4}" srcOrd="18" destOrd="0" presId="urn:microsoft.com/office/officeart/2005/8/layout/cycle5"/>
    <dgm:cxn modelId="{24E796DD-093A-46D6-8419-35256A4CB213}" type="presParOf" srcId="{6740C2BA-D417-489F-A3D9-8EBC4E8BF33D}" destId="{D20E13E3-2391-4071-8D14-3AFC4A6839C2}" srcOrd="19" destOrd="0" presId="urn:microsoft.com/office/officeart/2005/8/layout/cycle5"/>
    <dgm:cxn modelId="{88F6321F-583A-461D-A446-AD559DB9B6BB}" type="presParOf" srcId="{6740C2BA-D417-489F-A3D9-8EBC4E8BF33D}" destId="{B04CBE24-1595-46F0-8BD2-CABC68B9D899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9AA73-BFD3-40A8-B2DA-569E3DFD913C}">
      <dsp:nvSpPr>
        <dsp:cNvPr id="0" name=""/>
        <dsp:cNvSpPr/>
      </dsp:nvSpPr>
      <dsp:spPr>
        <a:xfrm>
          <a:off x="2351300" y="611597"/>
          <a:ext cx="472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387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4919" y="654802"/>
        <a:ext cx="25149" cy="5029"/>
      </dsp:txXfrm>
    </dsp:sp>
    <dsp:sp modelId="{9FA85CA2-E51E-4C26-A84C-C4E2D9C6C728}">
      <dsp:nvSpPr>
        <dsp:cNvPr id="0" name=""/>
        <dsp:cNvSpPr/>
      </dsp:nvSpPr>
      <dsp:spPr>
        <a:xfrm>
          <a:off x="166196" y="1246"/>
          <a:ext cx="2186903" cy="13121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60" tIns="112483" rIns="107160" bIns="11248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/>
            <a:t>Οι</a:t>
          </a:r>
          <a:r>
            <a:rPr lang="en-US" sz="1200" kern="1200"/>
            <a:t> μα</a:t>
          </a:r>
          <a:r>
            <a:rPr lang="en-US" sz="1200" kern="1200" err="1"/>
            <a:t>θητές</a:t>
          </a:r>
          <a:r>
            <a:rPr lang="en-US" sz="1200" kern="1200"/>
            <a:t> λαμβ</a:t>
          </a:r>
          <a:r>
            <a:rPr lang="en-US" sz="1200" kern="1200" err="1"/>
            <a:t>άνουν</a:t>
          </a:r>
          <a:r>
            <a:rPr lang="en-US" sz="1200" kern="1200"/>
            <a:t> (</a:t>
          </a:r>
          <a:r>
            <a:rPr lang="en-US" sz="1200" kern="1200" err="1"/>
            <a:t>συνήθως</a:t>
          </a:r>
          <a:r>
            <a:rPr lang="en-US" sz="1200" kern="1200"/>
            <a:t> </a:t>
          </a:r>
          <a:r>
            <a:rPr lang="en-US" sz="1200" kern="1200" err="1"/>
            <a:t>μέσω</a:t>
          </a:r>
          <a:r>
            <a:rPr lang="en-US" sz="1200" kern="1200"/>
            <a:t> </a:t>
          </a:r>
          <a:r>
            <a:rPr lang="en-US" sz="1200" kern="1200" err="1"/>
            <a:t>κά</a:t>
          </a:r>
          <a:r>
            <a:rPr lang="en-US" sz="1200" kern="1200"/>
            <a:t>π</a:t>
          </a:r>
          <a:r>
            <a:rPr lang="en-US" sz="1200" kern="1200" err="1"/>
            <a:t>οι</a:t>
          </a:r>
          <a:r>
            <a:rPr lang="en-US" sz="1200" kern="1200"/>
            <a:t>ας πλα</a:t>
          </a:r>
          <a:r>
            <a:rPr lang="en-US" sz="1200" kern="1200" err="1"/>
            <a:t>τφόρμ</a:t>
          </a:r>
          <a:r>
            <a:rPr lang="en-US" sz="1200" kern="1200"/>
            <a:t>ας</a:t>
          </a:r>
          <a:r>
            <a:rPr lang="en-US" sz="1200" kern="1200">
              <a:latin typeface="The Serif Hand"/>
            </a:rPr>
            <a:t>)</a:t>
          </a:r>
          <a:endParaRPr lang="en-US" sz="1200" kern="1200"/>
        </a:p>
      </dsp:txBody>
      <dsp:txXfrm>
        <a:off x="166196" y="1246"/>
        <a:ext cx="2186903" cy="1312142"/>
      </dsp:txXfrm>
    </dsp:sp>
    <dsp:sp modelId="{F8226D73-144D-4967-810E-34AF13ED508A}">
      <dsp:nvSpPr>
        <dsp:cNvPr id="0" name=""/>
        <dsp:cNvSpPr/>
      </dsp:nvSpPr>
      <dsp:spPr>
        <a:xfrm>
          <a:off x="5041191" y="611597"/>
          <a:ext cx="472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387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4810" y="654802"/>
        <a:ext cx="25149" cy="5029"/>
      </dsp:txXfrm>
    </dsp:sp>
    <dsp:sp modelId="{5014F071-0B8C-4C7A-9146-748A989CBA43}">
      <dsp:nvSpPr>
        <dsp:cNvPr id="0" name=""/>
        <dsp:cNvSpPr/>
      </dsp:nvSpPr>
      <dsp:spPr>
        <a:xfrm>
          <a:off x="2856088" y="1246"/>
          <a:ext cx="2186903" cy="13121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60" tIns="112483" rIns="107160" bIns="11248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το  </a:t>
          </a:r>
          <a:r>
            <a:rPr lang="en-US" sz="1200" kern="1200" err="1"/>
            <a:t>εκ</a:t>
          </a:r>
          <a:r>
            <a:rPr lang="en-US" sz="1200" kern="1200"/>
            <a:t>πα</a:t>
          </a:r>
          <a:r>
            <a:rPr lang="en-US" sz="1200" kern="1200" err="1"/>
            <a:t>ιδευτικό</a:t>
          </a:r>
          <a:r>
            <a:rPr lang="en-US" sz="1200" kern="1200"/>
            <a:t> </a:t>
          </a:r>
          <a:r>
            <a:rPr lang="en-US" sz="1200" kern="1200" err="1"/>
            <a:t>υλικό</a:t>
          </a:r>
          <a:r>
            <a:rPr lang="en-US" sz="1200" kern="1200"/>
            <a:t> </a:t>
          </a:r>
          <a:r>
            <a:rPr lang="en-US" sz="1200" kern="1200" err="1"/>
            <a:t>γι</a:t>
          </a:r>
          <a:r>
            <a:rPr lang="en-US" sz="1200" kern="1200"/>
            <a:t>α </a:t>
          </a:r>
          <a:r>
            <a:rPr lang="en-US" sz="1200" kern="1200" err="1"/>
            <a:t>μελέτη</a:t>
          </a:r>
          <a:r>
            <a:rPr lang="en-US" sz="1200" kern="1200"/>
            <a:t>. </a:t>
          </a:r>
        </a:p>
      </dsp:txBody>
      <dsp:txXfrm>
        <a:off x="2856088" y="1246"/>
        <a:ext cx="2186903" cy="1312142"/>
      </dsp:txXfrm>
    </dsp:sp>
    <dsp:sp modelId="{C4624088-19F6-4FE4-916F-5504F901DC93}">
      <dsp:nvSpPr>
        <dsp:cNvPr id="0" name=""/>
        <dsp:cNvSpPr/>
      </dsp:nvSpPr>
      <dsp:spPr>
        <a:xfrm>
          <a:off x="1259648" y="1311588"/>
          <a:ext cx="5379782" cy="472387"/>
        </a:xfrm>
        <a:custGeom>
          <a:avLst/>
          <a:gdLst/>
          <a:ahLst/>
          <a:cxnLst/>
          <a:rect l="0" t="0" r="0" b="0"/>
          <a:pathLst>
            <a:path>
              <a:moveTo>
                <a:pt x="5379782" y="0"/>
              </a:moveTo>
              <a:lnTo>
                <a:pt x="5379782" y="253293"/>
              </a:lnTo>
              <a:lnTo>
                <a:pt x="0" y="253293"/>
              </a:lnTo>
              <a:lnTo>
                <a:pt x="0" y="472387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4458" y="1545267"/>
        <a:ext cx="270162" cy="5029"/>
      </dsp:txXfrm>
    </dsp:sp>
    <dsp:sp modelId="{04799D57-9A84-4B8A-8244-DE043DC30F76}">
      <dsp:nvSpPr>
        <dsp:cNvPr id="0" name=""/>
        <dsp:cNvSpPr/>
      </dsp:nvSpPr>
      <dsp:spPr>
        <a:xfrm>
          <a:off x="5545979" y="1246"/>
          <a:ext cx="2186903" cy="1312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60" tIns="112483" rIns="107160" bIns="112483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Μπ</a:t>
          </a:r>
          <a:r>
            <a:rPr lang="en-US" sz="1200" kern="1200" err="1"/>
            <a:t>ορούν</a:t>
          </a:r>
          <a:r>
            <a:rPr lang="en-US" sz="1200" kern="1200"/>
            <a:t> 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να </a:t>
          </a:r>
          <a:r>
            <a:rPr lang="en-US" sz="900" kern="1200" err="1"/>
            <a:t>το</a:t>
          </a:r>
          <a:r>
            <a:rPr lang="en-US" sz="900" kern="1200"/>
            <a:t> </a:t>
          </a:r>
          <a:r>
            <a:rPr lang="en-US" sz="900" kern="1200" err="1"/>
            <a:t>δουν</a:t>
          </a:r>
          <a:r>
            <a:rPr lang="en-US" sz="900" kern="1200"/>
            <a:t> </a:t>
          </a:r>
          <a:r>
            <a:rPr lang="en-US" sz="900" kern="1200" err="1"/>
            <a:t>όσες</a:t>
          </a:r>
          <a:r>
            <a:rPr lang="en-US" sz="900" kern="1200"/>
            <a:t> </a:t>
          </a:r>
          <a:r>
            <a:rPr lang="en-US" sz="900" kern="1200" err="1"/>
            <a:t>φορές</a:t>
          </a:r>
          <a:r>
            <a:rPr lang="en-US" sz="900" kern="1200"/>
            <a:t> </a:t>
          </a:r>
          <a:r>
            <a:rPr lang="en-US" sz="900" kern="1200" err="1"/>
            <a:t>θέλουν</a:t>
          </a:r>
          <a:r>
            <a:rPr lang="en-US" sz="900" kern="1200"/>
            <a:t>,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να </a:t>
          </a:r>
          <a:r>
            <a:rPr lang="en-US" sz="900" kern="1200" err="1"/>
            <a:t>εστιάσουν</a:t>
          </a:r>
          <a:r>
            <a:rPr lang="en-US" sz="900" kern="1200"/>
            <a:t>  </a:t>
          </a:r>
          <a:r>
            <a:rPr lang="en-US" sz="900" kern="1200" err="1"/>
            <a:t>σε</a:t>
          </a:r>
          <a:r>
            <a:rPr lang="en-US" sz="900" kern="1200"/>
            <a:t> όπ</a:t>
          </a:r>
          <a:r>
            <a:rPr lang="en-US" sz="900" kern="1200" err="1"/>
            <a:t>οι</a:t>
          </a:r>
          <a:r>
            <a:rPr lang="en-US" sz="900" kern="1200"/>
            <a:t>α </a:t>
          </a:r>
          <a:r>
            <a:rPr lang="en-US" sz="900" kern="1200" err="1"/>
            <a:t>σημεί</a:t>
          </a:r>
          <a:r>
            <a:rPr lang="en-US" sz="900" kern="1200"/>
            <a:t>α επ</a:t>
          </a:r>
          <a:r>
            <a:rPr lang="en-US" sz="900" kern="1200" err="1"/>
            <a:t>ιθυμούν</a:t>
          </a:r>
          <a:r>
            <a:rPr lang="en-US" sz="900" kern="1200"/>
            <a:t>,</a:t>
          </a:r>
          <a:r>
            <a:rPr lang="en-US" sz="900" kern="1200">
              <a:latin typeface="The Serif Hand"/>
            </a:rPr>
            <a:t> 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err="1"/>
            <a:t>στο</a:t>
          </a:r>
          <a:r>
            <a:rPr lang="en-US" sz="900" kern="1200"/>
            <a:t> </a:t>
          </a:r>
          <a:r>
            <a:rPr lang="en-US" sz="900" kern="1200" err="1"/>
            <a:t>δικό</a:t>
          </a:r>
          <a:r>
            <a:rPr lang="en-US" sz="900" kern="1200"/>
            <a:t>  </a:t>
          </a:r>
          <a:r>
            <a:rPr lang="en-US" sz="900" kern="1200" err="1"/>
            <a:t>τους</a:t>
          </a:r>
          <a:r>
            <a:rPr lang="en-US" sz="900" kern="1200"/>
            <a:t> </a:t>
          </a:r>
          <a:r>
            <a:rPr lang="en-US" sz="900" kern="1200" err="1"/>
            <a:t>χώρο</a:t>
          </a:r>
          <a:r>
            <a:rPr lang="en-US" sz="900" kern="1200"/>
            <a:t> και 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err="1"/>
            <a:t>με</a:t>
          </a:r>
          <a:r>
            <a:rPr lang="en-US" sz="900" kern="1200"/>
            <a:t>  </a:t>
          </a:r>
          <a:r>
            <a:rPr lang="en-US" sz="900" kern="1200" err="1"/>
            <a:t>το</a:t>
          </a:r>
          <a:r>
            <a:rPr lang="en-US" sz="900" kern="1200"/>
            <a:t> </a:t>
          </a:r>
          <a:r>
            <a:rPr lang="en-US" sz="900" kern="1200" err="1"/>
            <a:t>δικό</a:t>
          </a:r>
          <a:r>
            <a:rPr lang="en-US" sz="900" kern="1200"/>
            <a:t> </a:t>
          </a:r>
          <a:r>
            <a:rPr lang="en-US" sz="900" kern="1200" err="1"/>
            <a:t>τους</a:t>
          </a:r>
          <a:r>
            <a:rPr lang="en-US" sz="900" kern="1200"/>
            <a:t> </a:t>
          </a:r>
          <a:r>
            <a:rPr lang="en-US" sz="900" kern="1200" err="1"/>
            <a:t>ρυθμό</a:t>
          </a:r>
          <a:r>
            <a:rPr lang="en-US" sz="900" kern="1200"/>
            <a:t>. </a:t>
          </a:r>
        </a:p>
      </dsp:txBody>
      <dsp:txXfrm>
        <a:off x="5545979" y="1246"/>
        <a:ext cx="2186903" cy="1312142"/>
      </dsp:txXfrm>
    </dsp:sp>
    <dsp:sp modelId="{13D87FB2-5299-4D71-BB96-F80CCD3067A2}">
      <dsp:nvSpPr>
        <dsp:cNvPr id="0" name=""/>
        <dsp:cNvSpPr/>
      </dsp:nvSpPr>
      <dsp:spPr>
        <a:xfrm>
          <a:off x="2351300" y="2426727"/>
          <a:ext cx="472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387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4919" y="2469932"/>
        <a:ext cx="25149" cy="5029"/>
      </dsp:txXfrm>
    </dsp:sp>
    <dsp:sp modelId="{176A2669-AB6D-4A7F-9D81-04FF8A1EE841}">
      <dsp:nvSpPr>
        <dsp:cNvPr id="0" name=""/>
        <dsp:cNvSpPr/>
      </dsp:nvSpPr>
      <dsp:spPr>
        <a:xfrm>
          <a:off x="166196" y="1816376"/>
          <a:ext cx="2186903" cy="13121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60" tIns="112483" rIns="107160" bIns="11248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/>
            <a:t>Το</a:t>
          </a:r>
          <a:r>
            <a:rPr lang="en-US" sz="1200" kern="1200"/>
            <a:t> π</a:t>
          </a:r>
          <a:r>
            <a:rPr lang="en-US" sz="1200" kern="1200" err="1"/>
            <a:t>ρωτο</a:t>
          </a:r>
          <a:r>
            <a:rPr lang="en-US" sz="1200" kern="1200"/>
            <a:t>π</a:t>
          </a:r>
          <a:r>
            <a:rPr lang="en-US" sz="1200" kern="1200" err="1"/>
            <a:t>ορι</a:t>
          </a:r>
          <a:r>
            <a:rPr lang="en-US" sz="1200" kern="1200"/>
            <a:t>α</a:t>
          </a:r>
          <a:r>
            <a:rPr lang="en-US" sz="1200" kern="1200" err="1"/>
            <a:t>κό</a:t>
          </a:r>
          <a:r>
            <a:rPr lang="en-US" sz="1200" kern="1200"/>
            <a:t> </a:t>
          </a:r>
          <a:r>
            <a:rPr lang="en-US" sz="1200" kern="1200" err="1"/>
            <a:t>στοιχείο</a:t>
          </a:r>
          <a:r>
            <a:rPr lang="en-US" sz="1200" kern="1200"/>
            <a:t> α</a:t>
          </a:r>
          <a:r>
            <a:rPr lang="en-US" sz="1200" kern="1200" err="1"/>
            <a:t>υτής</a:t>
          </a:r>
          <a:r>
            <a:rPr lang="en-US" sz="1200" kern="1200"/>
            <a:t> </a:t>
          </a:r>
          <a:r>
            <a:rPr lang="en-US" sz="1200" kern="1200" err="1"/>
            <a:t>της</a:t>
          </a:r>
          <a:r>
            <a:rPr lang="en-US" sz="1200" kern="1200"/>
            <a:t> </a:t>
          </a:r>
          <a:r>
            <a:rPr lang="en-US" sz="1200" kern="1200" err="1"/>
            <a:t>δι</a:t>
          </a:r>
          <a:r>
            <a:rPr lang="en-US" sz="1200" kern="1200"/>
            <a:t>α</a:t>
          </a:r>
          <a:r>
            <a:rPr lang="en-US" sz="1200" kern="1200" err="1"/>
            <a:t>δικ</a:t>
          </a:r>
          <a:r>
            <a:rPr lang="en-US" sz="1200" kern="1200"/>
            <a:t>α</a:t>
          </a:r>
          <a:r>
            <a:rPr lang="en-US" sz="1200" kern="1200" err="1"/>
            <a:t>σί</a:t>
          </a:r>
          <a:r>
            <a:rPr lang="en-US" sz="1200" kern="1200"/>
            <a:t>ας </a:t>
          </a:r>
          <a:r>
            <a:rPr lang="en-US" sz="1200" kern="1200" err="1"/>
            <a:t>είν</a:t>
          </a:r>
          <a:r>
            <a:rPr lang="en-US" sz="1200" kern="1200"/>
            <a:t>αι</a:t>
          </a:r>
        </a:p>
      </dsp:txBody>
      <dsp:txXfrm>
        <a:off x="166196" y="1816376"/>
        <a:ext cx="2186903" cy="1312142"/>
      </dsp:txXfrm>
    </dsp:sp>
    <dsp:sp modelId="{C56B8882-2049-4EC5-957D-ED0AC9723B63}">
      <dsp:nvSpPr>
        <dsp:cNvPr id="0" name=""/>
        <dsp:cNvSpPr/>
      </dsp:nvSpPr>
      <dsp:spPr>
        <a:xfrm>
          <a:off x="5041191" y="2426727"/>
          <a:ext cx="472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387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4810" y="2469932"/>
        <a:ext cx="25149" cy="5029"/>
      </dsp:txXfrm>
    </dsp:sp>
    <dsp:sp modelId="{8CC11385-488F-484C-871B-9FC4F0589F7D}">
      <dsp:nvSpPr>
        <dsp:cNvPr id="0" name=""/>
        <dsp:cNvSpPr/>
      </dsp:nvSpPr>
      <dsp:spPr>
        <a:xfrm>
          <a:off x="2856088" y="1816376"/>
          <a:ext cx="2186903" cy="13121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60" tIns="112483" rIns="107160" bIns="11248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/>
            <a:t>ότι</a:t>
          </a:r>
          <a:r>
            <a:rPr lang="en-US" sz="1200" kern="1200"/>
            <a:t> </a:t>
          </a:r>
          <a:r>
            <a:rPr lang="en-US" sz="1200" kern="1200" err="1"/>
            <a:t>με</a:t>
          </a:r>
          <a:r>
            <a:rPr lang="en-US" sz="1200" kern="1200"/>
            <a:t> α</a:t>
          </a:r>
          <a:r>
            <a:rPr lang="en-US" sz="1200" kern="1200" err="1"/>
            <a:t>υτόν</a:t>
          </a:r>
          <a:r>
            <a:rPr lang="en-US" sz="1200" kern="1200"/>
            <a:t> </a:t>
          </a:r>
          <a:r>
            <a:rPr lang="en-US" sz="1200" kern="1200" err="1"/>
            <a:t>τον</a:t>
          </a:r>
          <a:r>
            <a:rPr lang="en-US" sz="1200" kern="1200"/>
            <a:t> </a:t>
          </a:r>
          <a:r>
            <a:rPr lang="en-US" sz="1200" kern="1200" err="1"/>
            <a:t>τρό</a:t>
          </a:r>
          <a:r>
            <a:rPr lang="en-US" sz="1200" kern="1200"/>
            <a:t>πο </a:t>
          </a:r>
          <a:r>
            <a:rPr lang="en-US" sz="1200" kern="1200" err="1"/>
            <a:t>δημιουργείτ</a:t>
          </a:r>
          <a:r>
            <a:rPr lang="en-US" sz="1200" kern="1200"/>
            <a:t>αι </a:t>
          </a:r>
          <a:r>
            <a:rPr lang="en-US" sz="1200" kern="1200" err="1"/>
            <a:t>μι</a:t>
          </a:r>
          <a:r>
            <a:rPr lang="en-US" sz="1200" kern="1200"/>
            <a:t>α </a:t>
          </a:r>
          <a:r>
            <a:rPr lang="en-US" sz="1200" kern="1200" err="1"/>
            <a:t>μον</a:t>
          </a:r>
          <a:r>
            <a:rPr lang="en-US" sz="1200" kern="1200"/>
            <a:t>α</a:t>
          </a:r>
          <a:r>
            <a:rPr lang="en-US" sz="1200" kern="1200" err="1"/>
            <a:t>δική</a:t>
          </a:r>
          <a:endParaRPr lang="en-US" sz="1200" kern="1200"/>
        </a:p>
      </dsp:txBody>
      <dsp:txXfrm>
        <a:off x="2856088" y="1816376"/>
        <a:ext cx="2186903" cy="1312142"/>
      </dsp:txXfrm>
    </dsp:sp>
    <dsp:sp modelId="{9BB06A99-571D-4B1A-B90F-2E85569FD062}">
      <dsp:nvSpPr>
        <dsp:cNvPr id="0" name=""/>
        <dsp:cNvSpPr/>
      </dsp:nvSpPr>
      <dsp:spPr>
        <a:xfrm>
          <a:off x="1259648" y="3126718"/>
          <a:ext cx="5379782" cy="472387"/>
        </a:xfrm>
        <a:custGeom>
          <a:avLst/>
          <a:gdLst/>
          <a:ahLst/>
          <a:cxnLst/>
          <a:rect l="0" t="0" r="0" b="0"/>
          <a:pathLst>
            <a:path>
              <a:moveTo>
                <a:pt x="5379782" y="0"/>
              </a:moveTo>
              <a:lnTo>
                <a:pt x="5379782" y="253293"/>
              </a:lnTo>
              <a:lnTo>
                <a:pt x="0" y="253293"/>
              </a:lnTo>
              <a:lnTo>
                <a:pt x="0" y="472387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4458" y="3360397"/>
        <a:ext cx="270162" cy="5029"/>
      </dsp:txXfrm>
    </dsp:sp>
    <dsp:sp modelId="{A4A30F9E-7D9A-4226-A34B-E1EDFE2A81C5}">
      <dsp:nvSpPr>
        <dsp:cNvPr id="0" name=""/>
        <dsp:cNvSpPr/>
      </dsp:nvSpPr>
      <dsp:spPr>
        <a:xfrm>
          <a:off x="5545979" y="1816376"/>
          <a:ext cx="2186903" cy="13121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60" tIns="112483" rIns="107160" bIns="11248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/>
            <a:t>δι</a:t>
          </a:r>
          <a:r>
            <a:rPr lang="en-US" sz="1200" kern="1200"/>
            <a:t>αβ</a:t>
          </a:r>
          <a:r>
            <a:rPr lang="en-US" sz="1200" kern="1200" err="1"/>
            <a:t>άθμιση</a:t>
          </a:r>
          <a:r>
            <a:rPr lang="en-US" sz="1200" kern="1200"/>
            <a:t> </a:t>
          </a:r>
        </a:p>
      </dsp:txBody>
      <dsp:txXfrm>
        <a:off x="5545979" y="1816376"/>
        <a:ext cx="2186903" cy="1312142"/>
      </dsp:txXfrm>
    </dsp:sp>
    <dsp:sp modelId="{7573FCE9-5F68-4FB3-B433-2FBAC0965F2C}">
      <dsp:nvSpPr>
        <dsp:cNvPr id="0" name=""/>
        <dsp:cNvSpPr/>
      </dsp:nvSpPr>
      <dsp:spPr>
        <a:xfrm>
          <a:off x="2351300" y="4241856"/>
          <a:ext cx="472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387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4919" y="4285062"/>
        <a:ext cx="25149" cy="5029"/>
      </dsp:txXfrm>
    </dsp:sp>
    <dsp:sp modelId="{E61226FE-BDCE-4574-86B7-428B1E2962AC}">
      <dsp:nvSpPr>
        <dsp:cNvPr id="0" name=""/>
        <dsp:cNvSpPr/>
      </dsp:nvSpPr>
      <dsp:spPr>
        <a:xfrm>
          <a:off x="166196" y="3631505"/>
          <a:ext cx="2186903" cy="13121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60" tIns="112483" rIns="107160" bIns="112483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/>
            <a:t>ως</a:t>
          </a:r>
          <a:r>
            <a:rPr lang="en-US" sz="1200" kern="1200"/>
            <a:t> π</a:t>
          </a:r>
          <a:r>
            <a:rPr lang="en-US" sz="1200" kern="1200" err="1"/>
            <a:t>ρος</a:t>
          </a:r>
          <a:r>
            <a:rPr lang="en-US" sz="1200" kern="1200"/>
            <a:t> </a:t>
          </a:r>
          <a:r>
            <a:rPr lang="en-US" sz="1200" kern="1200" err="1"/>
            <a:t>την</a:t>
          </a:r>
          <a:r>
            <a:rPr lang="en-US" sz="1200" kern="1200"/>
            <a:t> α</a:t>
          </a:r>
          <a:r>
            <a:rPr lang="en-US" sz="1200" kern="1200" err="1"/>
            <a:t>λληλε</a:t>
          </a:r>
          <a:r>
            <a:rPr lang="en-US" sz="1200" kern="1200"/>
            <a:t>π</a:t>
          </a:r>
          <a:r>
            <a:rPr lang="en-US" sz="1200" kern="1200" err="1"/>
            <a:t>ίδρ</a:t>
          </a:r>
          <a:r>
            <a:rPr lang="en-US" sz="1200" kern="1200"/>
            <a:t>α</a:t>
          </a:r>
          <a:r>
            <a:rPr lang="en-US" sz="1200" kern="1200" err="1"/>
            <a:t>ση</a:t>
          </a:r>
          <a:r>
            <a:rPr lang="en-US" sz="1200" kern="1200">
              <a:latin typeface="The Serif Hand"/>
            </a:rPr>
            <a:t> </a:t>
          </a:r>
          <a:endParaRPr lang="en-US" sz="1200" kern="1200"/>
        </a:p>
      </dsp:txBody>
      <dsp:txXfrm>
        <a:off x="166196" y="3631505"/>
        <a:ext cx="2186903" cy="1312142"/>
      </dsp:txXfrm>
    </dsp:sp>
    <dsp:sp modelId="{20EB6173-D89A-4EE4-BA20-7EF230CA23CB}">
      <dsp:nvSpPr>
        <dsp:cNvPr id="0" name=""/>
        <dsp:cNvSpPr/>
      </dsp:nvSpPr>
      <dsp:spPr>
        <a:xfrm>
          <a:off x="5041191" y="4241856"/>
          <a:ext cx="472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387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4810" y="4285062"/>
        <a:ext cx="25149" cy="5029"/>
      </dsp:txXfrm>
    </dsp:sp>
    <dsp:sp modelId="{BB246848-40FE-456B-83E5-2BE872247508}">
      <dsp:nvSpPr>
        <dsp:cNvPr id="0" name=""/>
        <dsp:cNvSpPr/>
      </dsp:nvSpPr>
      <dsp:spPr>
        <a:xfrm>
          <a:off x="2856088" y="3631505"/>
          <a:ext cx="2186903" cy="1312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60" tIns="112483" rIns="107160" bIns="11248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/>
            <a:t>των</a:t>
          </a:r>
          <a:r>
            <a:rPr lang="en-US" sz="1200" kern="1200"/>
            <a:t> μα</a:t>
          </a:r>
          <a:r>
            <a:rPr lang="en-US" sz="1200" kern="1200" err="1"/>
            <a:t>θητών</a:t>
          </a:r>
          <a:r>
            <a:rPr lang="en-US" sz="1200" kern="1200"/>
            <a:t> </a:t>
          </a:r>
        </a:p>
      </dsp:txBody>
      <dsp:txXfrm>
        <a:off x="2856088" y="3631505"/>
        <a:ext cx="2186903" cy="1312142"/>
      </dsp:txXfrm>
    </dsp:sp>
    <dsp:sp modelId="{E7D2E7DB-093B-48F0-80C0-2D2B6FB8042D}">
      <dsp:nvSpPr>
        <dsp:cNvPr id="0" name=""/>
        <dsp:cNvSpPr/>
      </dsp:nvSpPr>
      <dsp:spPr>
        <a:xfrm>
          <a:off x="1259648" y="4941847"/>
          <a:ext cx="5379782" cy="472387"/>
        </a:xfrm>
        <a:custGeom>
          <a:avLst/>
          <a:gdLst/>
          <a:ahLst/>
          <a:cxnLst/>
          <a:rect l="0" t="0" r="0" b="0"/>
          <a:pathLst>
            <a:path>
              <a:moveTo>
                <a:pt x="5379782" y="0"/>
              </a:moveTo>
              <a:lnTo>
                <a:pt x="5379782" y="253293"/>
              </a:lnTo>
              <a:lnTo>
                <a:pt x="0" y="253293"/>
              </a:lnTo>
              <a:lnTo>
                <a:pt x="0" y="472387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4458" y="5175526"/>
        <a:ext cx="270162" cy="5029"/>
      </dsp:txXfrm>
    </dsp:sp>
    <dsp:sp modelId="{7BAD5E5F-1063-4A8D-863B-3AEB06A8B986}">
      <dsp:nvSpPr>
        <dsp:cNvPr id="0" name=""/>
        <dsp:cNvSpPr/>
      </dsp:nvSpPr>
      <dsp:spPr>
        <a:xfrm>
          <a:off x="5545979" y="3631505"/>
          <a:ext cx="2186903" cy="13121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60" tIns="112483" rIns="107160" bIns="11248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/>
            <a:t>με</a:t>
          </a:r>
          <a:r>
            <a:rPr lang="en-US" sz="1200" kern="1200"/>
            <a:t> </a:t>
          </a:r>
          <a:r>
            <a:rPr lang="en-US" sz="1200" kern="1200" err="1"/>
            <a:t>το</a:t>
          </a:r>
          <a:r>
            <a:rPr lang="en-US" sz="1200" kern="1200"/>
            <a:t> </a:t>
          </a:r>
          <a:r>
            <a:rPr lang="en-US" sz="1200" kern="1200" err="1"/>
            <a:t>εκ</a:t>
          </a:r>
          <a:r>
            <a:rPr lang="en-US" sz="1200" kern="1200"/>
            <a:t>πα</a:t>
          </a:r>
          <a:r>
            <a:rPr lang="en-US" sz="1200" kern="1200" err="1"/>
            <a:t>ιδευτικό</a:t>
          </a:r>
          <a:r>
            <a:rPr lang="en-US" sz="1200" kern="1200"/>
            <a:t> </a:t>
          </a:r>
          <a:r>
            <a:rPr lang="en-US" sz="1200" kern="1200" err="1"/>
            <a:t>υλικό</a:t>
          </a:r>
          <a:r>
            <a:rPr lang="en-US" sz="1200" kern="1200"/>
            <a:t>, </a:t>
          </a:r>
          <a:r>
            <a:rPr lang="en-US" sz="1200" kern="1200" err="1"/>
            <a:t>κάτι</a:t>
          </a:r>
          <a:r>
            <a:rPr lang="en-US" sz="1200" kern="1200"/>
            <a:t> π</a:t>
          </a:r>
          <a:r>
            <a:rPr lang="en-US" sz="1200" kern="1200" err="1"/>
            <a:t>ου</a:t>
          </a:r>
          <a:r>
            <a:rPr lang="en-US" sz="1200" kern="1200"/>
            <a:t> </a:t>
          </a:r>
          <a:r>
            <a:rPr lang="en-US" sz="1200" kern="1200" err="1"/>
            <a:t>δεν</a:t>
          </a:r>
          <a:r>
            <a:rPr lang="en-US" sz="1200" kern="1200"/>
            <a:t> </a:t>
          </a:r>
          <a:r>
            <a:rPr lang="en-US" sz="1200" kern="1200" err="1"/>
            <a:t>συμ</a:t>
          </a:r>
          <a:r>
            <a:rPr lang="en-US" sz="1200" kern="1200"/>
            <a:t>βα</a:t>
          </a:r>
          <a:r>
            <a:rPr lang="en-US" sz="1200" kern="1200" err="1"/>
            <a:t>ίνει</a:t>
          </a:r>
          <a:r>
            <a:rPr lang="en-US" sz="1200" kern="1200"/>
            <a:t> κα</a:t>
          </a:r>
          <a:r>
            <a:rPr lang="en-US" sz="1200" kern="1200" err="1"/>
            <a:t>τά</a:t>
          </a:r>
        </a:p>
      </dsp:txBody>
      <dsp:txXfrm>
        <a:off x="5545979" y="3631505"/>
        <a:ext cx="2186903" cy="1312142"/>
      </dsp:txXfrm>
    </dsp:sp>
    <dsp:sp modelId="{14405D66-FA0C-443F-8965-C8C118465394}">
      <dsp:nvSpPr>
        <dsp:cNvPr id="0" name=""/>
        <dsp:cNvSpPr/>
      </dsp:nvSpPr>
      <dsp:spPr>
        <a:xfrm>
          <a:off x="2351300" y="6056986"/>
          <a:ext cx="472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387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4919" y="6100191"/>
        <a:ext cx="25149" cy="5029"/>
      </dsp:txXfrm>
    </dsp:sp>
    <dsp:sp modelId="{F2CCC95F-EDD5-456B-9921-AFB171667738}">
      <dsp:nvSpPr>
        <dsp:cNvPr id="0" name=""/>
        <dsp:cNvSpPr/>
      </dsp:nvSpPr>
      <dsp:spPr>
        <a:xfrm>
          <a:off x="166196" y="5446635"/>
          <a:ext cx="2186903" cy="13121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60" tIns="112483" rIns="107160" bIns="11248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err="1"/>
            <a:t>την</a:t>
          </a:r>
          <a:r>
            <a:rPr lang="en-US" sz="1200" kern="1200"/>
            <a:t> πα</a:t>
          </a:r>
          <a:r>
            <a:rPr lang="en-US" sz="1200" kern="1200" err="1"/>
            <a:t>ράδοση</a:t>
          </a:r>
          <a:r>
            <a:rPr lang="en-US" sz="1200" kern="1200"/>
            <a:t> </a:t>
          </a:r>
          <a:r>
            <a:rPr lang="en-US" sz="1200" kern="1200" err="1"/>
            <a:t>δι</a:t>
          </a:r>
          <a:r>
            <a:rPr lang="en-US" sz="1200" kern="1200"/>
            <a:t>α</a:t>
          </a:r>
          <a:r>
            <a:rPr lang="en-US" sz="1200" kern="1200" err="1"/>
            <a:t>λέξεων</a:t>
          </a:r>
          <a:r>
            <a:rPr lang="en-US" sz="1200" kern="1200"/>
            <a:t> </a:t>
          </a:r>
          <a:r>
            <a:rPr lang="en-US" sz="1200" kern="1200" err="1"/>
            <a:t>στην</a:t>
          </a:r>
          <a:r>
            <a:rPr lang="en-US" sz="1200" kern="1200"/>
            <a:t> </a:t>
          </a:r>
          <a:r>
            <a:rPr lang="en-US" sz="1200" kern="1200" err="1"/>
            <a:t>τάξη</a:t>
          </a:r>
          <a:r>
            <a:rPr lang="en-US" sz="1200" kern="1200"/>
            <a:t>.</a:t>
          </a:r>
          <a:r>
            <a:rPr lang="en-US" sz="1200" b="0" kern="1200"/>
            <a:t> </a:t>
          </a:r>
          <a:endParaRPr lang="en-US" sz="1200" kern="1200"/>
        </a:p>
      </dsp:txBody>
      <dsp:txXfrm>
        <a:off x="166196" y="5446635"/>
        <a:ext cx="2186903" cy="1312142"/>
      </dsp:txXfrm>
    </dsp:sp>
    <dsp:sp modelId="{30DB6B40-3516-4C7C-8CFE-F3E21D652FB8}">
      <dsp:nvSpPr>
        <dsp:cNvPr id="0" name=""/>
        <dsp:cNvSpPr/>
      </dsp:nvSpPr>
      <dsp:spPr>
        <a:xfrm>
          <a:off x="2856088" y="5446635"/>
          <a:ext cx="2186903" cy="13121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60" tIns="112483" rIns="107160" bIns="11248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Ο </a:t>
          </a:r>
          <a:r>
            <a:rPr lang="en-US" sz="1200" b="0" kern="1200" err="1"/>
            <a:t>εκ</a:t>
          </a:r>
          <a:r>
            <a:rPr lang="en-US" sz="1200" b="0" kern="1200"/>
            <a:t>πα</a:t>
          </a:r>
          <a:r>
            <a:rPr lang="en-US" sz="1200" b="0" kern="1200" err="1"/>
            <a:t>ιδευτικός</a:t>
          </a:r>
          <a:r>
            <a:rPr lang="en-US" sz="1200" b="0" kern="1200"/>
            <a:t> β</a:t>
          </a:r>
          <a:r>
            <a:rPr lang="en-US" sz="1200" b="0" kern="1200" err="1"/>
            <a:t>λέ</a:t>
          </a:r>
          <a:r>
            <a:rPr lang="en-US" sz="1200" b="0" kern="1200"/>
            <a:t>π</a:t>
          </a:r>
          <a:r>
            <a:rPr lang="en-US" sz="1200" b="0" kern="1200" err="1"/>
            <a:t>ει</a:t>
          </a:r>
          <a:r>
            <a:rPr lang="en-US" sz="1200" b="0" kern="1200"/>
            <a:t>, π</a:t>
          </a:r>
          <a:r>
            <a:rPr lang="en-US" sz="1200" b="0" kern="1200" err="1"/>
            <a:t>οιοι</a:t>
          </a:r>
          <a:r>
            <a:rPr lang="en-US" sz="1200" b="0" kern="1200"/>
            <a:t>, π</a:t>
          </a:r>
          <a:r>
            <a:rPr lang="en-US" sz="1200" b="0" kern="1200" err="1"/>
            <a:t>όσες</a:t>
          </a:r>
          <a:r>
            <a:rPr lang="en-US" sz="1200" b="0" kern="1200"/>
            <a:t> </a:t>
          </a:r>
          <a:r>
            <a:rPr lang="en-US" sz="1200" b="0" kern="1200" err="1"/>
            <a:t>φορές</a:t>
          </a:r>
          <a:r>
            <a:rPr lang="en-US" sz="1200" b="0" kern="1200"/>
            <a:t>, π</a:t>
          </a:r>
          <a:r>
            <a:rPr lang="en-US" sz="1200" b="0" kern="1200" err="1"/>
            <a:t>οι</a:t>
          </a:r>
          <a:r>
            <a:rPr lang="en-US" sz="1200" b="0" kern="1200"/>
            <a:t>α </a:t>
          </a:r>
          <a:r>
            <a:rPr lang="en-US" sz="1200" b="0" kern="1200" err="1"/>
            <a:t>τμήμ</a:t>
          </a:r>
          <a:r>
            <a:rPr lang="en-US" sz="1200" b="0" kern="1200"/>
            <a:t>ατα </a:t>
          </a:r>
          <a:r>
            <a:rPr lang="en-US" sz="1200" b="0" kern="1200" err="1"/>
            <a:t>του</a:t>
          </a:r>
          <a:r>
            <a:rPr lang="en-US" sz="1200" b="0" kern="1200"/>
            <a:t> β</a:t>
          </a:r>
          <a:r>
            <a:rPr lang="en-US" sz="1200" b="0" kern="1200" err="1"/>
            <a:t>ίντεο</a:t>
          </a:r>
          <a:r>
            <a:rPr lang="en-US" sz="1200" b="0" kern="1200"/>
            <a:t>, </a:t>
          </a:r>
          <a:r>
            <a:rPr lang="en-US" sz="1200" b="0" kern="1200" err="1"/>
            <a:t>τι</a:t>
          </a:r>
          <a:r>
            <a:rPr lang="en-US" sz="1200" b="0" kern="1200"/>
            <a:t> απ</a:t>
          </a:r>
          <a:r>
            <a:rPr lang="en-US" sz="1200" b="0" kern="1200" err="1"/>
            <a:t>άντησ</a:t>
          </a:r>
          <a:r>
            <a:rPr lang="en-US" sz="1200" b="0" kern="1200"/>
            <a:t>αν </a:t>
          </a:r>
          <a:r>
            <a:rPr lang="en-US" sz="1200" b="0" kern="1200" err="1"/>
            <a:t>στις</a:t>
          </a:r>
          <a:r>
            <a:rPr lang="en-US" sz="1200" b="0" kern="1200"/>
            <a:t> </a:t>
          </a:r>
          <a:r>
            <a:rPr lang="en-US" sz="1200" b="0" kern="1200" err="1"/>
            <a:t>ερωτήσει</a:t>
          </a:r>
          <a:endParaRPr lang="en-US" sz="1200" kern="1200" err="1"/>
        </a:p>
      </dsp:txBody>
      <dsp:txXfrm>
        <a:off x="2856088" y="5446635"/>
        <a:ext cx="2186903" cy="1312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D6F66-980F-4786-811B-B7BB71F4ECB1}">
      <dsp:nvSpPr>
        <dsp:cNvPr id="0" name=""/>
        <dsp:cNvSpPr/>
      </dsp:nvSpPr>
      <dsp:spPr>
        <a:xfrm>
          <a:off x="3965315" y="2644933"/>
          <a:ext cx="91440" cy="1108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4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02314-3B00-4188-94C7-EE1697632299}">
      <dsp:nvSpPr>
        <dsp:cNvPr id="0" name=""/>
        <dsp:cNvSpPr/>
      </dsp:nvSpPr>
      <dsp:spPr>
        <a:xfrm>
          <a:off x="1371938" y="5836"/>
          <a:ext cx="5278193" cy="263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Χρησιμο</a:t>
          </a:r>
          <a:r>
            <a:rPr lang="en-US" sz="1900" kern="1200" dirty="0"/>
            <a:t>π</a:t>
          </a:r>
          <a:r>
            <a:rPr lang="en-US" sz="1900" kern="1200" dirty="0" err="1"/>
            <a:t>οιούντ</a:t>
          </a:r>
          <a:r>
            <a:rPr lang="en-US" sz="1900" kern="1200" dirty="0"/>
            <a:t>αι: </a:t>
          </a:r>
          <a:r>
            <a:rPr lang="en-US" sz="1900" kern="1200" dirty="0" err="1"/>
            <a:t>ενεργητικές</a:t>
          </a:r>
          <a:r>
            <a:rPr lang="en-US" sz="1900" kern="1200" dirty="0"/>
            <a:t> και </a:t>
          </a:r>
          <a:r>
            <a:rPr lang="en-US" sz="1900" kern="1200" dirty="0" err="1"/>
            <a:t>συμμετοχικές</a:t>
          </a:r>
          <a:r>
            <a:rPr lang="en-US" sz="1900" kern="1200" dirty="0"/>
            <a:t> </a:t>
          </a:r>
          <a:r>
            <a:rPr lang="en-US" sz="1900" kern="1200" dirty="0" err="1"/>
            <a:t>διδ</a:t>
          </a:r>
          <a:r>
            <a:rPr lang="en-US" sz="1900" kern="1200" dirty="0"/>
            <a:t>α</a:t>
          </a:r>
          <a:r>
            <a:rPr lang="en-US" sz="1900" kern="1200" dirty="0" err="1"/>
            <a:t>κτικές</a:t>
          </a:r>
          <a:r>
            <a:rPr lang="en-US" sz="1900" kern="1200" dirty="0"/>
            <a:t> </a:t>
          </a:r>
          <a:r>
            <a:rPr lang="en-US" sz="1900" kern="1200" dirty="0" err="1"/>
            <a:t>τεχνικές</a:t>
          </a:r>
          <a:r>
            <a:rPr lang="en-US" sz="1900" kern="1200" dirty="0"/>
            <a:t>. </a:t>
          </a:r>
          <a:r>
            <a:rPr lang="en-US" sz="1900" kern="1200" dirty="0" err="1"/>
            <a:t>Εφόσον</a:t>
          </a:r>
          <a:r>
            <a:rPr lang="en-US" sz="1900" kern="1200" dirty="0"/>
            <a:t> ο μα</a:t>
          </a:r>
          <a:r>
            <a:rPr lang="en-US" sz="1900" kern="1200" dirty="0" err="1"/>
            <a:t>θητής</a:t>
          </a:r>
          <a:r>
            <a:rPr lang="en-US" sz="1900" kern="1200" dirty="0"/>
            <a:t> </a:t>
          </a:r>
          <a:r>
            <a:rPr lang="en-US" sz="1900" kern="1200" dirty="0" err="1"/>
            <a:t>έχει</a:t>
          </a:r>
          <a:r>
            <a:rPr lang="en-US" sz="1900" kern="1200" dirty="0"/>
            <a:t> </a:t>
          </a:r>
          <a:r>
            <a:rPr lang="en-US" sz="1900" kern="1200" dirty="0" err="1"/>
            <a:t>μελετήσει</a:t>
          </a:r>
          <a:r>
            <a:rPr lang="en-US" sz="1900" kern="1200" dirty="0"/>
            <a:t> </a:t>
          </a:r>
          <a:r>
            <a:rPr lang="en-US" sz="1900" kern="1200" dirty="0" err="1"/>
            <a:t>το</a:t>
          </a:r>
          <a:r>
            <a:rPr lang="en-US" sz="1900" kern="1200" dirty="0"/>
            <a:t> </a:t>
          </a:r>
          <a:r>
            <a:rPr lang="en-US" sz="1900" kern="1200" dirty="0" err="1"/>
            <a:t>υλικό</a:t>
          </a:r>
          <a:r>
            <a:rPr lang="en-US" sz="1900" kern="1200" dirty="0"/>
            <a:t> «π</a:t>
          </a:r>
          <a:r>
            <a:rPr lang="en-US" sz="1900" kern="1200" dirty="0" err="1"/>
            <a:t>ριν</a:t>
          </a:r>
          <a:r>
            <a:rPr lang="en-US" sz="1900" kern="1200" dirty="0"/>
            <a:t> </a:t>
          </a:r>
          <a:r>
            <a:rPr lang="en-US" sz="1900" kern="1200" dirty="0" err="1"/>
            <a:t>την</a:t>
          </a:r>
          <a:r>
            <a:rPr lang="en-US" sz="1900" kern="1200" dirty="0"/>
            <a:t> </a:t>
          </a:r>
          <a:r>
            <a:rPr lang="en-US" sz="1900" kern="1200" dirty="0" err="1"/>
            <a:t>τάξη</a:t>
          </a:r>
          <a:r>
            <a:rPr lang="en-US" sz="1900" kern="1200" dirty="0"/>
            <a:t>», π</a:t>
          </a:r>
          <a:r>
            <a:rPr lang="en-US" sz="1900" kern="1200" dirty="0" err="1"/>
            <a:t>ροσέρχετ</a:t>
          </a:r>
          <a:r>
            <a:rPr lang="en-US" sz="1900" kern="1200" dirty="0"/>
            <a:t>αι π</a:t>
          </a:r>
          <a:r>
            <a:rPr lang="en-US" sz="1900" kern="1200" dirty="0" err="1"/>
            <a:t>ροετοιμ</a:t>
          </a:r>
          <a:r>
            <a:rPr lang="en-US" sz="1900" kern="1200" dirty="0"/>
            <a:t>α</a:t>
          </a:r>
          <a:r>
            <a:rPr lang="en-US" sz="1900" kern="1200" dirty="0" err="1"/>
            <a:t>σμένος</a:t>
          </a:r>
          <a:r>
            <a:rPr lang="en-US" sz="1900" kern="1200" dirty="0"/>
            <a:t> και ο  </a:t>
          </a:r>
          <a:r>
            <a:rPr lang="en-US" sz="1900" kern="1200" dirty="0" err="1"/>
            <a:t>σχολικός</a:t>
          </a:r>
          <a:r>
            <a:rPr lang="en-US" sz="1900" kern="1200" dirty="0"/>
            <a:t> </a:t>
          </a:r>
          <a:r>
            <a:rPr lang="en-US" sz="1900" kern="1200" dirty="0" err="1"/>
            <a:t>χρόνος</a:t>
          </a:r>
          <a:r>
            <a:rPr lang="en-US" sz="1900" kern="1200" dirty="0"/>
            <a:t> α</a:t>
          </a:r>
          <a:r>
            <a:rPr lang="en-US" sz="1900" kern="1200" dirty="0" err="1"/>
            <a:t>ξιο</a:t>
          </a:r>
          <a:r>
            <a:rPr lang="en-US" sz="1900" kern="1200" dirty="0"/>
            <a:t>π</a:t>
          </a:r>
          <a:r>
            <a:rPr lang="en-US" sz="1900" kern="1200" dirty="0" err="1"/>
            <a:t>οιείτ</a:t>
          </a:r>
          <a:r>
            <a:rPr lang="en-US" sz="1900" kern="1200" dirty="0"/>
            <a:t>αι </a:t>
          </a:r>
          <a:r>
            <a:rPr lang="en-US" sz="1900" kern="1200" dirty="0" err="1"/>
            <a:t>με</a:t>
          </a:r>
          <a:r>
            <a:rPr lang="en-US" sz="1900" kern="1200" dirty="0"/>
            <a:t> </a:t>
          </a:r>
          <a:r>
            <a:rPr lang="en-US" sz="1900" kern="1200" dirty="0" err="1"/>
            <a:t>δρ</a:t>
          </a:r>
          <a:r>
            <a:rPr lang="en-US" sz="1900" kern="1200" dirty="0"/>
            <a:t>α</a:t>
          </a:r>
          <a:r>
            <a:rPr lang="en-US" sz="1900" kern="1200" dirty="0" err="1"/>
            <a:t>στηριότητες</a:t>
          </a:r>
          <a:r>
            <a:rPr lang="en-US" sz="1900" kern="1200" dirty="0"/>
            <a:t> π</a:t>
          </a:r>
          <a:r>
            <a:rPr lang="en-US" sz="1900" kern="1200" dirty="0" err="1"/>
            <a:t>ρος</a:t>
          </a:r>
          <a:r>
            <a:rPr lang="en-US" sz="1900" kern="1200" dirty="0"/>
            <a:t> </a:t>
          </a:r>
          <a:r>
            <a:rPr lang="en-US" sz="1900" kern="1200" dirty="0" err="1"/>
            <a:t>την</a:t>
          </a:r>
          <a:r>
            <a:rPr lang="en-US" sz="1900" kern="1200" dirty="0"/>
            <a:t>  κα</a:t>
          </a:r>
          <a:r>
            <a:rPr lang="en-US" sz="1900" kern="1200" dirty="0" err="1"/>
            <a:t>τεύθυνση</a:t>
          </a:r>
          <a:r>
            <a:rPr lang="en-US" sz="1900" kern="1200" dirty="0"/>
            <a:t> </a:t>
          </a:r>
          <a:r>
            <a:rPr lang="en-US" sz="1900" kern="1200" dirty="0" err="1"/>
            <a:t>της</a:t>
          </a:r>
          <a:r>
            <a:rPr lang="en-US" sz="1900" kern="1200" dirty="0"/>
            <a:t> επ</a:t>
          </a:r>
          <a:r>
            <a:rPr lang="en-US" sz="1900" kern="1200" dirty="0" err="1"/>
            <a:t>ίλυσης</a:t>
          </a:r>
          <a:r>
            <a:rPr lang="en-US" sz="1900" kern="1200" dirty="0"/>
            <a:t> π</a:t>
          </a:r>
          <a:r>
            <a:rPr lang="en-US" sz="1900" kern="1200" dirty="0" err="1"/>
            <a:t>ρο</a:t>
          </a:r>
          <a:r>
            <a:rPr lang="en-US" sz="1900" kern="1200" dirty="0"/>
            <a:t>β</a:t>
          </a:r>
          <a:r>
            <a:rPr lang="en-US" sz="1900" kern="1200" dirty="0" err="1"/>
            <a:t>λημάτων</a:t>
          </a:r>
          <a:r>
            <a:rPr lang="en-US" sz="1900" kern="1200" dirty="0"/>
            <a:t> και </a:t>
          </a:r>
          <a:r>
            <a:rPr lang="en-US" sz="1900" kern="1200" dirty="0" err="1"/>
            <a:t>με</a:t>
          </a:r>
          <a:r>
            <a:rPr lang="en-US" sz="1900" kern="1200" dirty="0"/>
            <a:t> </a:t>
          </a:r>
          <a:r>
            <a:rPr lang="en-US" sz="1900" kern="1200" dirty="0" err="1"/>
            <a:t>διεκ</a:t>
          </a:r>
          <a:r>
            <a:rPr lang="en-US" sz="1900" kern="1200" dirty="0"/>
            <a:t>π</a:t>
          </a:r>
          <a:r>
            <a:rPr lang="en-US" sz="1900" kern="1200" dirty="0" err="1"/>
            <a:t>ερ</a:t>
          </a:r>
          <a:r>
            <a:rPr lang="en-US" sz="1900" kern="1200" dirty="0"/>
            <a:t>α</a:t>
          </a:r>
          <a:r>
            <a:rPr lang="en-US" sz="1900" kern="1200" dirty="0" err="1"/>
            <a:t>ίωση</a:t>
          </a:r>
          <a:r>
            <a:rPr lang="en-US" sz="1900" kern="1200" dirty="0"/>
            <a:t> </a:t>
          </a:r>
          <a:r>
            <a:rPr lang="en-US" sz="1900" kern="1200" dirty="0" err="1"/>
            <a:t>ομ</a:t>
          </a:r>
          <a:r>
            <a:rPr lang="en-US" sz="1900" kern="1200" dirty="0"/>
            <a:t>α</a:t>
          </a:r>
          <a:r>
            <a:rPr lang="en-US" sz="1900" kern="1200" dirty="0" err="1"/>
            <a:t>δικών</a:t>
          </a:r>
          <a:r>
            <a:rPr lang="en-US" sz="1900" kern="1200" dirty="0"/>
            <a:t> </a:t>
          </a:r>
          <a:r>
            <a:rPr lang="en-US" sz="1900" kern="1200" dirty="0" err="1"/>
            <a:t>εργ</a:t>
          </a:r>
          <a:r>
            <a:rPr lang="en-US" sz="1900" kern="1200" dirty="0"/>
            <a:t>α</a:t>
          </a:r>
          <a:r>
            <a:rPr lang="en-US" sz="1900" kern="1200" dirty="0" err="1"/>
            <a:t>σιών</a:t>
          </a:r>
          <a:r>
            <a:rPr lang="en-US" sz="1900" kern="1200" dirty="0"/>
            <a:t>, π</a:t>
          </a:r>
          <a:r>
            <a:rPr lang="en-US" sz="1900" kern="1200" dirty="0" err="1"/>
            <a:t>ου</a:t>
          </a:r>
          <a:r>
            <a:rPr lang="en-US" sz="1900" kern="1200" dirty="0"/>
            <a:t> </a:t>
          </a:r>
          <a:r>
            <a:rPr lang="en-US" sz="1900" kern="1200" dirty="0" err="1"/>
            <a:t>διεξάγοντ</a:t>
          </a:r>
          <a:r>
            <a:rPr lang="en-US" sz="1900" kern="1200" dirty="0"/>
            <a:t>αι π</a:t>
          </a:r>
          <a:r>
            <a:rPr lang="en-US" sz="1900" kern="1200" dirty="0" err="1"/>
            <a:t>άντ</a:t>
          </a:r>
          <a:r>
            <a:rPr lang="en-US" sz="1900" kern="1200" dirty="0"/>
            <a:t>α </a:t>
          </a:r>
          <a:r>
            <a:rPr lang="en-US" sz="1900" kern="1200" dirty="0" err="1"/>
            <a:t>με</a:t>
          </a:r>
          <a:r>
            <a:rPr lang="en-US" sz="1900" kern="1200" dirty="0"/>
            <a:t> </a:t>
          </a:r>
          <a:r>
            <a:rPr lang="en-US" sz="1900" kern="1200" dirty="0" err="1"/>
            <a:t>την</a:t>
          </a:r>
          <a:r>
            <a:rPr lang="en-US" sz="1900" kern="1200" dirty="0"/>
            <a:t> κα</a:t>
          </a:r>
          <a:r>
            <a:rPr lang="en-US" sz="1900" kern="1200" dirty="0" err="1"/>
            <a:t>θοδήγηση</a:t>
          </a:r>
          <a:r>
            <a:rPr lang="en-US" sz="1900" kern="1200" dirty="0"/>
            <a:t> και </a:t>
          </a:r>
          <a:r>
            <a:rPr lang="en-US" sz="1900" kern="1200" dirty="0" err="1"/>
            <a:t>τη</a:t>
          </a:r>
          <a:r>
            <a:rPr lang="en-US" sz="1900" kern="1200" dirty="0"/>
            <a:t> β</a:t>
          </a:r>
          <a:r>
            <a:rPr lang="en-US" sz="1900" kern="1200" dirty="0" err="1"/>
            <a:t>οήθει</a:t>
          </a:r>
          <a:r>
            <a:rPr lang="en-US" sz="1900" kern="1200" dirty="0"/>
            <a:t>α </a:t>
          </a:r>
          <a:r>
            <a:rPr lang="en-US" sz="1900" kern="1200" dirty="0" err="1"/>
            <a:t>του</a:t>
          </a:r>
          <a:r>
            <a:rPr lang="en-US" sz="1900" kern="1200" dirty="0"/>
            <a:t> δα</a:t>
          </a:r>
          <a:r>
            <a:rPr lang="en-US" sz="1900" kern="1200" dirty="0" err="1"/>
            <a:t>σκάλου</a:t>
          </a:r>
          <a:r>
            <a:rPr lang="en-US" sz="1900" kern="1200" dirty="0"/>
            <a:t>. </a:t>
          </a:r>
        </a:p>
      </dsp:txBody>
      <dsp:txXfrm>
        <a:off x="1371938" y="5836"/>
        <a:ext cx="5278193" cy="2639096"/>
      </dsp:txXfrm>
    </dsp:sp>
    <dsp:sp modelId="{9BE46EE1-5CC5-4889-8139-255AEDB638C9}">
      <dsp:nvSpPr>
        <dsp:cNvPr id="0" name=""/>
        <dsp:cNvSpPr/>
      </dsp:nvSpPr>
      <dsp:spPr>
        <a:xfrm>
          <a:off x="1371938" y="3753353"/>
          <a:ext cx="5278193" cy="263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Οι</a:t>
          </a:r>
          <a:r>
            <a:rPr lang="en-US" sz="1900" kern="1200" dirty="0"/>
            <a:t> μα</a:t>
          </a:r>
          <a:r>
            <a:rPr lang="en-US" sz="1900" kern="1200" dirty="0" err="1"/>
            <a:t>θητές</a:t>
          </a:r>
          <a:r>
            <a:rPr lang="en-US" sz="1900" kern="1200" dirty="0"/>
            <a:t> κα</a:t>
          </a:r>
          <a:r>
            <a:rPr lang="en-US" sz="1900" kern="1200" dirty="0" err="1"/>
            <a:t>λούντ</a:t>
          </a:r>
          <a:r>
            <a:rPr lang="en-US" sz="1900" kern="1200" dirty="0"/>
            <a:t>αι  να </a:t>
          </a:r>
          <a:r>
            <a:rPr lang="en-US" sz="1900" kern="1200" dirty="0" err="1"/>
            <a:t>συνδυάσουν</a:t>
          </a:r>
          <a:r>
            <a:rPr lang="en-US" sz="1900" kern="1200" dirty="0"/>
            <a:t> </a:t>
          </a:r>
          <a:r>
            <a:rPr lang="en-US" sz="1900" kern="1200" dirty="0" err="1"/>
            <a:t>τις</a:t>
          </a:r>
          <a:r>
            <a:rPr lang="en-US" sz="1900" kern="1200" dirty="0"/>
            <a:t> π</a:t>
          </a:r>
          <a:r>
            <a:rPr lang="en-US" sz="1900" kern="1200" dirty="0" err="1"/>
            <a:t>ληροφορίες</a:t>
          </a:r>
          <a:r>
            <a:rPr lang="en-US" sz="1900" kern="1200" dirty="0"/>
            <a:t> π</a:t>
          </a:r>
          <a:r>
            <a:rPr lang="en-US" sz="1900" kern="1200" dirty="0" err="1"/>
            <a:t>ου</a:t>
          </a:r>
          <a:r>
            <a:rPr lang="en-US" sz="1900" kern="1200" dirty="0"/>
            <a:t> π</a:t>
          </a:r>
          <a:r>
            <a:rPr lang="en-US" sz="1900" kern="1200" dirty="0" err="1"/>
            <a:t>ροσέλ</a:t>
          </a:r>
          <a:r>
            <a:rPr lang="en-US" sz="1900" kern="1200" dirty="0"/>
            <a:t>αβαν </a:t>
          </a:r>
          <a:r>
            <a:rPr lang="en-US" sz="1900" kern="1200" dirty="0" err="1"/>
            <a:t>έξω</a:t>
          </a:r>
          <a:r>
            <a:rPr lang="en-US" sz="1900" kern="1200" dirty="0"/>
            <a:t> από </a:t>
          </a:r>
          <a:r>
            <a:rPr lang="en-US" sz="1900" kern="1200" dirty="0" err="1"/>
            <a:t>την</a:t>
          </a:r>
          <a:r>
            <a:rPr lang="en-US" sz="1900" kern="1200" dirty="0"/>
            <a:t> </a:t>
          </a:r>
          <a:r>
            <a:rPr lang="en-US" sz="1900" kern="1200" dirty="0" err="1"/>
            <a:t>τάξη</a:t>
          </a:r>
          <a:r>
            <a:rPr lang="en-US" sz="1900" kern="1200" dirty="0"/>
            <a:t> κα να α</a:t>
          </a:r>
          <a:r>
            <a:rPr lang="en-US" sz="1900" kern="1200" dirty="0" err="1"/>
            <a:t>λληλε</a:t>
          </a:r>
          <a:r>
            <a:rPr lang="en-US" sz="1900" kern="1200" dirty="0"/>
            <a:t>π</a:t>
          </a:r>
          <a:r>
            <a:rPr lang="en-US" sz="1900" kern="1200" dirty="0" err="1"/>
            <a:t>ιδράσουν</a:t>
          </a:r>
          <a:r>
            <a:rPr lang="en-US" sz="1900" kern="1200" dirty="0"/>
            <a:t> </a:t>
          </a:r>
          <a:r>
            <a:rPr lang="en-US" sz="1900" kern="1200" dirty="0" err="1"/>
            <a:t>με</a:t>
          </a:r>
          <a:r>
            <a:rPr lang="en-US" sz="1900" kern="1200" dirty="0"/>
            <a:t> α</a:t>
          </a:r>
          <a:r>
            <a:rPr lang="en-US" sz="1900" kern="1200" dirty="0" err="1"/>
            <a:t>υτές</a:t>
          </a:r>
          <a:r>
            <a:rPr lang="en-US" sz="1900" kern="1200" dirty="0"/>
            <a:t> και </a:t>
          </a:r>
          <a:r>
            <a:rPr lang="en-US" sz="1900" kern="1200" dirty="0" err="1"/>
            <a:t>τους</a:t>
          </a:r>
          <a:r>
            <a:rPr lang="en-US" sz="1900" kern="1200" dirty="0"/>
            <a:t> </a:t>
          </a:r>
          <a:r>
            <a:rPr lang="en-US" sz="1900" kern="1200" dirty="0" err="1"/>
            <a:t>συμμ</a:t>
          </a:r>
          <a:r>
            <a:rPr lang="en-US" sz="1900" kern="1200" dirty="0"/>
            <a:t>α</a:t>
          </a:r>
          <a:r>
            <a:rPr lang="en-US" sz="1900" kern="1200" dirty="0" err="1"/>
            <a:t>θητές</a:t>
          </a:r>
          <a:r>
            <a:rPr lang="en-US" sz="1900" kern="1200" dirty="0"/>
            <a:t> </a:t>
          </a:r>
          <a:r>
            <a:rPr lang="en-US" sz="1900" kern="1200" dirty="0" err="1"/>
            <a:t>τους</a:t>
          </a:r>
          <a:r>
            <a:rPr lang="en-US" sz="1900" kern="1200" dirty="0"/>
            <a:t> </a:t>
          </a:r>
          <a:r>
            <a:rPr lang="en-US" sz="1900" kern="1200" dirty="0" err="1"/>
            <a:t>με</a:t>
          </a:r>
          <a:r>
            <a:rPr lang="en-US" sz="1900" kern="1200" dirty="0"/>
            <a:t> </a:t>
          </a:r>
          <a:r>
            <a:rPr lang="en-US" sz="1900" kern="1200" dirty="0" err="1"/>
            <a:t>τρό</a:t>
          </a:r>
          <a:r>
            <a:rPr lang="en-US" sz="1900" kern="1200" dirty="0"/>
            <a:t>πο, π</a:t>
          </a:r>
          <a:r>
            <a:rPr lang="en-US" sz="1900" kern="1200" dirty="0" err="1"/>
            <a:t>ου</a:t>
          </a:r>
          <a:r>
            <a:rPr lang="en-US" sz="1900" kern="1200" dirty="0"/>
            <a:t> να απ</a:t>
          </a:r>
          <a:r>
            <a:rPr lang="en-US" sz="1900" kern="1200" dirty="0" err="1"/>
            <a:t>οδεικνύει</a:t>
          </a:r>
          <a:r>
            <a:rPr lang="en-US" sz="1900" kern="1200" dirty="0"/>
            <a:t> </a:t>
          </a:r>
          <a:r>
            <a:rPr lang="en-US" sz="1900" kern="1200" dirty="0" err="1"/>
            <a:t>ότι</a:t>
          </a:r>
          <a:r>
            <a:rPr lang="en-US" sz="1900" kern="1200" dirty="0"/>
            <a:t> </a:t>
          </a:r>
          <a:r>
            <a:rPr lang="en-US" sz="1900" kern="1200" dirty="0" err="1"/>
            <a:t>έχουν</a:t>
          </a:r>
          <a:r>
            <a:rPr lang="en-US" sz="1900" kern="1200" dirty="0"/>
            <a:t> </a:t>
          </a:r>
          <a:r>
            <a:rPr lang="en-US" sz="1900" kern="1200" dirty="0" err="1"/>
            <a:t>γίνει</a:t>
          </a:r>
          <a:r>
            <a:rPr lang="en-US" sz="1900" kern="1200" dirty="0"/>
            <a:t> </a:t>
          </a:r>
          <a:r>
            <a:rPr lang="en-US" sz="1900" kern="1200" dirty="0" err="1"/>
            <a:t>ενεργοί</a:t>
          </a:r>
          <a:r>
            <a:rPr lang="en-US" sz="1900" kern="1200" dirty="0"/>
            <a:t> </a:t>
          </a:r>
          <a:r>
            <a:rPr lang="en-US" sz="1900" kern="1200" dirty="0" err="1"/>
            <a:t>χρήστες</a:t>
          </a:r>
          <a:r>
            <a:rPr lang="en-US" sz="1900" kern="1200" dirty="0"/>
            <a:t>  </a:t>
          </a:r>
          <a:r>
            <a:rPr lang="en-US" sz="1900" kern="1200" dirty="0" err="1"/>
            <a:t>των</a:t>
          </a:r>
          <a:r>
            <a:rPr lang="en-US" sz="1900" kern="1200" dirty="0"/>
            <a:t> π</a:t>
          </a:r>
          <a:r>
            <a:rPr lang="en-US" sz="1900" kern="1200" dirty="0" err="1"/>
            <a:t>ληροφοριών</a:t>
          </a:r>
          <a:r>
            <a:rPr lang="en-US" sz="1900" kern="1200" dirty="0"/>
            <a:t>, </a:t>
          </a:r>
          <a:r>
            <a:rPr lang="en-US" sz="1900" kern="1200" dirty="0" err="1"/>
            <a:t>με</a:t>
          </a:r>
          <a:r>
            <a:rPr lang="en-US" sz="1900" kern="1200" dirty="0"/>
            <a:t> β</a:t>
          </a:r>
          <a:r>
            <a:rPr lang="en-US" sz="1900" kern="1200" dirty="0" err="1"/>
            <a:t>άση</a:t>
          </a:r>
          <a:r>
            <a:rPr lang="en-US" sz="1900" kern="1200" dirty="0"/>
            <a:t> </a:t>
          </a:r>
          <a:r>
            <a:rPr lang="en-US" sz="1900" kern="1200" dirty="0" err="1"/>
            <a:t>τις</a:t>
          </a:r>
          <a:r>
            <a:rPr lang="en-US" sz="1900" kern="1200" dirty="0"/>
            <a:t> π</a:t>
          </a:r>
          <a:r>
            <a:rPr lang="en-US" sz="1900" kern="1200" dirty="0" err="1"/>
            <a:t>ροσω</a:t>
          </a:r>
          <a:r>
            <a:rPr lang="en-US" sz="1900" kern="1200" dirty="0"/>
            <a:t>π</a:t>
          </a:r>
          <a:r>
            <a:rPr lang="en-US" sz="1900" kern="1200" dirty="0" err="1"/>
            <a:t>ικές</a:t>
          </a:r>
          <a:r>
            <a:rPr lang="en-US" sz="1900" kern="1200" dirty="0"/>
            <a:t> </a:t>
          </a:r>
          <a:r>
            <a:rPr lang="en-US" sz="1900" kern="1200" dirty="0" err="1"/>
            <a:t>τους</a:t>
          </a:r>
          <a:r>
            <a:rPr lang="en-US" sz="1900" kern="1200" dirty="0"/>
            <a:t> </a:t>
          </a:r>
          <a:r>
            <a:rPr lang="en-US" sz="1900" kern="1200" dirty="0" err="1"/>
            <a:t>εμ</a:t>
          </a:r>
          <a:r>
            <a:rPr lang="en-US" sz="1900" kern="1200" dirty="0"/>
            <a:t>π</a:t>
          </a:r>
          <a:r>
            <a:rPr lang="en-US" sz="1900" kern="1200" dirty="0" err="1"/>
            <a:t>ειρίες,τις</a:t>
          </a:r>
          <a:r>
            <a:rPr lang="en-US" sz="1900" kern="1200" dirty="0"/>
            <a:t> </a:t>
          </a:r>
          <a:r>
            <a:rPr lang="en-US" sz="1900" kern="1200" dirty="0" err="1"/>
            <a:t>ευκ</a:t>
          </a:r>
          <a:r>
            <a:rPr lang="en-US" sz="1900" kern="1200" dirty="0"/>
            <a:t>α</a:t>
          </a:r>
          <a:r>
            <a:rPr lang="en-US" sz="1900" kern="1200" dirty="0" err="1"/>
            <a:t>ιρίες</a:t>
          </a:r>
          <a:r>
            <a:rPr lang="en-US" sz="1900" kern="1200" dirty="0"/>
            <a:t> </a:t>
          </a:r>
          <a:r>
            <a:rPr lang="en-US" sz="1900" kern="1200" dirty="0" err="1"/>
            <a:t>κριτικής</a:t>
          </a:r>
          <a:r>
            <a:rPr lang="en-US" sz="1900" kern="1200" dirty="0"/>
            <a:t> </a:t>
          </a:r>
          <a:r>
            <a:rPr lang="en-US" sz="1900" kern="1200" dirty="0" err="1"/>
            <a:t>σκέψης</a:t>
          </a:r>
          <a:r>
            <a:rPr lang="en-US" sz="1900" kern="1200" dirty="0"/>
            <a:t> και </a:t>
          </a:r>
          <a:r>
            <a:rPr lang="en-US" sz="1900" kern="1200" dirty="0" err="1"/>
            <a:t>την</a:t>
          </a:r>
          <a:r>
            <a:rPr lang="en-US" sz="1900" kern="1200" dirty="0"/>
            <a:t> α</a:t>
          </a:r>
          <a:r>
            <a:rPr lang="en-US" sz="1900" kern="1200" dirty="0" err="1"/>
            <a:t>λληλε</a:t>
          </a:r>
          <a:r>
            <a:rPr lang="en-US" sz="1900" kern="1200" dirty="0"/>
            <a:t>π</a:t>
          </a:r>
          <a:r>
            <a:rPr lang="en-US" sz="1900" kern="1200" dirty="0" err="1"/>
            <a:t>ίδρ</a:t>
          </a:r>
          <a:r>
            <a:rPr lang="en-US" sz="1900" kern="1200" dirty="0"/>
            <a:t>α</a:t>
          </a:r>
          <a:r>
            <a:rPr lang="en-US" sz="1900" kern="1200" dirty="0" err="1"/>
            <a:t>ση</a:t>
          </a:r>
          <a:r>
            <a:rPr lang="en-US" sz="1900" kern="1200" dirty="0"/>
            <a:t> </a:t>
          </a:r>
          <a:r>
            <a:rPr lang="en-US" sz="1900" kern="1200" dirty="0" err="1"/>
            <a:t>μέσω</a:t>
          </a:r>
          <a:r>
            <a:rPr lang="en-US" sz="1900" kern="1200" dirty="0"/>
            <a:t> </a:t>
          </a:r>
          <a:r>
            <a:rPr lang="en-US" sz="1900" kern="1200" dirty="0" err="1"/>
            <a:t>ομ</a:t>
          </a:r>
          <a:r>
            <a:rPr lang="en-US" sz="1900" kern="1200" dirty="0"/>
            <a:t>α</a:t>
          </a:r>
          <a:r>
            <a:rPr lang="en-US" sz="1900" kern="1200" dirty="0" err="1"/>
            <a:t>δικών</a:t>
          </a:r>
          <a:r>
            <a:rPr lang="en-US" sz="1900" kern="1200" dirty="0"/>
            <a:t> </a:t>
          </a:r>
          <a:r>
            <a:rPr lang="en-US" sz="1900" kern="1200" dirty="0" err="1"/>
            <a:t>δρ</a:t>
          </a:r>
          <a:r>
            <a:rPr lang="en-US" sz="1900" kern="1200" dirty="0"/>
            <a:t>α</a:t>
          </a:r>
          <a:r>
            <a:rPr lang="en-US" sz="1900" kern="1200" dirty="0" err="1"/>
            <a:t>στηριοτήτων</a:t>
          </a:r>
          <a:r>
            <a:rPr lang="en-US" sz="1900" kern="1200" dirty="0"/>
            <a:t>. </a:t>
          </a:r>
        </a:p>
      </dsp:txBody>
      <dsp:txXfrm>
        <a:off x="1371938" y="3753353"/>
        <a:ext cx="5278193" cy="2639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6F924-874D-43BB-BBA9-9BE00F7385C5}">
      <dsp:nvSpPr>
        <dsp:cNvPr id="0" name=""/>
        <dsp:cNvSpPr/>
      </dsp:nvSpPr>
      <dsp:spPr>
        <a:xfrm>
          <a:off x="9440052" y="2152"/>
          <a:ext cx="1670761" cy="10859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The Serif Hand"/>
          </a:endParaRPr>
        </a:p>
      </dsp:txBody>
      <dsp:txXfrm>
        <a:off x="9493066" y="55166"/>
        <a:ext cx="1564733" cy="979966"/>
      </dsp:txXfrm>
    </dsp:sp>
    <dsp:sp modelId="{3CA43BFC-D664-4231-B2A1-CEDF64F06413}">
      <dsp:nvSpPr>
        <dsp:cNvPr id="0" name=""/>
        <dsp:cNvSpPr/>
      </dsp:nvSpPr>
      <dsp:spPr>
        <a:xfrm>
          <a:off x="7178696" y="545149"/>
          <a:ext cx="6193473" cy="6193473"/>
        </a:xfrm>
        <a:custGeom>
          <a:avLst/>
          <a:gdLst/>
          <a:ahLst/>
          <a:cxnLst/>
          <a:rect l="0" t="0" r="0" b="0"/>
          <a:pathLst>
            <a:path>
              <a:moveTo>
                <a:pt x="4150379" y="184758"/>
              </a:moveTo>
              <a:arcTo wR="3096736" hR="3096736" stAng="17393500" swAng="770865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B63DF-F8BF-412D-ADC3-65502F317266}">
      <dsp:nvSpPr>
        <dsp:cNvPr id="0" name=""/>
        <dsp:cNvSpPr/>
      </dsp:nvSpPr>
      <dsp:spPr>
        <a:xfrm>
          <a:off x="11861178" y="1168105"/>
          <a:ext cx="1670761" cy="1085994"/>
        </a:xfrm>
        <a:prstGeom prst="roundRect">
          <a:avLst/>
        </a:prstGeom>
        <a:solidFill>
          <a:schemeClr val="accent5">
            <a:hueOff val="1039540"/>
            <a:satOff val="-669"/>
            <a:lumOff val="4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>
              <a:latin typeface="The Serif Hand"/>
            </a:rPr>
            <a:t>1</a:t>
          </a:r>
          <a:r>
            <a:rPr lang="en-US" sz="1100" b="1" i="1" kern="1200"/>
            <a:t>. </a:t>
          </a:r>
          <a:r>
            <a:rPr lang="en-US" sz="1100" b="1" i="1" kern="1200" err="1"/>
            <a:t>Εκ</a:t>
          </a:r>
          <a:r>
            <a:rPr lang="en-US" sz="1100" b="1" i="1" kern="1200"/>
            <a:t>πα</a:t>
          </a:r>
          <a:r>
            <a:rPr lang="en-US" sz="1100" b="1" i="1" kern="1200" err="1"/>
            <a:t>ιδευτικός</a:t>
          </a:r>
          <a:r>
            <a:rPr lang="en-US" sz="1100" b="1" i="1" kern="1200"/>
            <a:t> </a:t>
          </a:r>
          <a:r>
            <a:rPr lang="en-US" sz="1100" b="1" i="1" kern="1200" err="1"/>
            <a:t>σχεδι</a:t>
          </a:r>
          <a:r>
            <a:rPr lang="en-US" sz="1100" b="1" i="1" kern="1200"/>
            <a:t>α</a:t>
          </a:r>
          <a:r>
            <a:rPr lang="en-US" sz="1100" b="1" i="1" kern="1200" err="1"/>
            <a:t>σμός</a:t>
          </a:r>
          <a:r>
            <a:rPr lang="en-US" sz="1100" b="1" i="1" kern="1200"/>
            <a:t> Επ</a:t>
          </a:r>
          <a:r>
            <a:rPr lang="en-US" sz="1100" b="1" i="1" kern="1200" err="1"/>
            <a:t>ιλογή</a:t>
          </a:r>
          <a:r>
            <a:rPr lang="en-US" sz="1100" b="1" i="1" kern="1200"/>
            <a:t> μα</a:t>
          </a:r>
          <a:r>
            <a:rPr lang="en-US" sz="1100" b="1" i="1" kern="1200" err="1"/>
            <a:t>θήμ</a:t>
          </a:r>
          <a:r>
            <a:rPr lang="en-US" sz="1100" b="1" i="1" kern="1200"/>
            <a:t>α</a:t>
          </a:r>
          <a:r>
            <a:rPr lang="en-US" sz="1100" b="1" i="1" kern="1200" err="1"/>
            <a:t>τος</a:t>
          </a:r>
          <a:r>
            <a:rPr lang="en-US" sz="1100" b="1" i="1" kern="1200"/>
            <a:t>, </a:t>
          </a:r>
          <a:r>
            <a:rPr lang="en-US" sz="1100" b="1" i="1" kern="1200" err="1"/>
            <a:t>στόχοι</a:t>
          </a:r>
          <a:r>
            <a:rPr lang="en-US" sz="1100" b="1" i="1" kern="1200"/>
            <a:t> και μα</a:t>
          </a:r>
          <a:r>
            <a:rPr lang="en-US" sz="1100" b="1" i="1" kern="1200" err="1"/>
            <a:t>θησι</a:t>
          </a:r>
          <a:r>
            <a:rPr lang="en-US" sz="1100" b="1" i="1" kern="1200"/>
            <a:t>α</a:t>
          </a:r>
          <a:r>
            <a:rPr lang="en-US" sz="1100" b="1" i="1" kern="1200" err="1"/>
            <a:t>κά</a:t>
          </a:r>
          <a:r>
            <a:rPr lang="en-US" sz="1100" b="1" i="1" kern="1200"/>
            <a:t> απ</a:t>
          </a:r>
          <a:r>
            <a:rPr lang="en-US" sz="1100" b="1" i="1" kern="1200" err="1"/>
            <a:t>οτελέσμ</a:t>
          </a:r>
          <a:r>
            <a:rPr lang="en-US" sz="1100" b="1" i="1" kern="1200"/>
            <a:t>ατα </a:t>
          </a:r>
        </a:p>
      </dsp:txBody>
      <dsp:txXfrm>
        <a:off x="11914192" y="1221119"/>
        <a:ext cx="1564733" cy="979966"/>
      </dsp:txXfrm>
    </dsp:sp>
    <dsp:sp modelId="{4DE38105-F606-452D-8C35-E99EB6E34D20}">
      <dsp:nvSpPr>
        <dsp:cNvPr id="0" name=""/>
        <dsp:cNvSpPr/>
      </dsp:nvSpPr>
      <dsp:spPr>
        <a:xfrm>
          <a:off x="7178696" y="545149"/>
          <a:ext cx="6193473" cy="6193473"/>
        </a:xfrm>
        <a:custGeom>
          <a:avLst/>
          <a:gdLst/>
          <a:ahLst/>
          <a:cxnLst/>
          <a:rect l="0" t="0" r="0" b="0"/>
          <a:pathLst>
            <a:path>
              <a:moveTo>
                <a:pt x="5991207" y="1995911"/>
              </a:moveTo>
              <a:arcTo wR="3096736" hR="3096736" stAng="20350632" swAng="1063493"/>
            </a:path>
          </a:pathLst>
        </a:custGeom>
        <a:noFill/>
        <a:ln w="9525" cap="rnd" cmpd="sng" algn="ctr">
          <a:solidFill>
            <a:schemeClr val="accent5">
              <a:hueOff val="1039540"/>
              <a:satOff val="-669"/>
              <a:lumOff val="4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85A25-971E-4858-9D7B-6ED97453E8AF}">
      <dsp:nvSpPr>
        <dsp:cNvPr id="0" name=""/>
        <dsp:cNvSpPr/>
      </dsp:nvSpPr>
      <dsp:spPr>
        <a:xfrm>
          <a:off x="12459147" y="3787977"/>
          <a:ext cx="1670761" cy="1085994"/>
        </a:xfrm>
        <a:prstGeom prst="roundRect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/>
            <a:t>2. </a:t>
          </a:r>
          <a:r>
            <a:rPr lang="en-US" sz="1100" b="1" i="1" kern="1200" err="1"/>
            <a:t>Δημιουργί</a:t>
          </a:r>
          <a:r>
            <a:rPr lang="en-US" sz="1100" b="1" i="1" kern="1200"/>
            <a:t>α β</a:t>
          </a:r>
          <a:r>
            <a:rPr lang="en-US" sz="1100" b="1" i="1" kern="1200" err="1"/>
            <a:t>ίντεο</a:t>
          </a:r>
          <a:r>
            <a:rPr lang="en-US" sz="1100" b="1" i="1" kern="1200"/>
            <a:t> </a:t>
          </a:r>
          <a:r>
            <a:rPr lang="en-US" sz="1100" b="1" i="1" kern="1200" err="1"/>
            <a:t>Ελκυστικό</a:t>
          </a:r>
          <a:r>
            <a:rPr lang="en-US" sz="1100" b="1" i="1" kern="1200"/>
            <a:t>, </a:t>
          </a:r>
          <a:r>
            <a:rPr lang="en-US" sz="1100" b="1" i="1" kern="1200" err="1"/>
            <a:t>ενδι</a:t>
          </a:r>
          <a:r>
            <a:rPr lang="en-US" sz="1100" b="1" i="1" kern="1200"/>
            <a:t>α</a:t>
          </a:r>
          <a:r>
            <a:rPr lang="en-US" sz="1100" b="1" i="1" kern="1200" err="1"/>
            <a:t>φέρον</a:t>
          </a:r>
          <a:r>
            <a:rPr lang="en-US" sz="1100" b="1" i="1" kern="1200"/>
            <a:t> και </a:t>
          </a:r>
          <a:r>
            <a:rPr lang="en-US" sz="1100" b="1" i="1" kern="1200" err="1"/>
            <a:t>δι</a:t>
          </a:r>
          <a:r>
            <a:rPr lang="en-US" sz="1100" b="1" i="1" kern="1200"/>
            <a:t>α</a:t>
          </a:r>
          <a:r>
            <a:rPr lang="en-US" sz="1100" b="1" i="1" kern="1200" err="1"/>
            <a:t>δρ</a:t>
          </a:r>
          <a:r>
            <a:rPr lang="en-US" sz="1100" b="1" i="1" kern="1200"/>
            <a:t>α</a:t>
          </a:r>
          <a:r>
            <a:rPr lang="en-US" sz="1100" b="1" i="1" kern="1200" err="1"/>
            <a:t>στικό</a:t>
          </a:r>
          <a:r>
            <a:rPr lang="en-US" sz="1100" b="1" i="1" kern="1200"/>
            <a:t> </a:t>
          </a:r>
        </a:p>
      </dsp:txBody>
      <dsp:txXfrm>
        <a:off x="12512161" y="3840991"/>
        <a:ext cx="1564733" cy="979966"/>
      </dsp:txXfrm>
    </dsp:sp>
    <dsp:sp modelId="{0EDBEF31-F6F1-42D9-82D0-282E64B1210B}">
      <dsp:nvSpPr>
        <dsp:cNvPr id="0" name=""/>
        <dsp:cNvSpPr/>
      </dsp:nvSpPr>
      <dsp:spPr>
        <a:xfrm>
          <a:off x="7178696" y="545149"/>
          <a:ext cx="6193473" cy="6193473"/>
        </a:xfrm>
        <a:custGeom>
          <a:avLst/>
          <a:gdLst/>
          <a:ahLst/>
          <a:cxnLst/>
          <a:rect l="0" t="0" r="0" b="0"/>
          <a:pathLst>
            <a:path>
              <a:moveTo>
                <a:pt x="5830259" y="4551945"/>
              </a:moveTo>
              <a:arcTo wR="3096736" hR="3096736" stAng="1681734" swAng="834469"/>
            </a:path>
          </a:pathLst>
        </a:custGeom>
        <a:noFill/>
        <a:ln w="9525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E1E6D-C7BA-4EBD-AAE1-2B2A8BF5E9EF}">
      <dsp:nvSpPr>
        <dsp:cNvPr id="0" name=""/>
        <dsp:cNvSpPr/>
      </dsp:nvSpPr>
      <dsp:spPr>
        <a:xfrm>
          <a:off x="10783676" y="5888952"/>
          <a:ext cx="1670761" cy="1085994"/>
        </a:xfrm>
        <a:prstGeom prst="round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/>
            <a:t>3. Απ</a:t>
          </a:r>
          <a:r>
            <a:rPr lang="en-US" sz="1100" b="1" i="1" kern="1200" err="1"/>
            <a:t>οστολή</a:t>
          </a:r>
          <a:r>
            <a:rPr lang="en-US" sz="1100" b="1" i="1" kern="1200"/>
            <a:t> β</a:t>
          </a:r>
          <a:r>
            <a:rPr lang="en-US" sz="1100" b="1" i="1" kern="1200" err="1"/>
            <a:t>ιντεομ</a:t>
          </a:r>
          <a:r>
            <a:rPr lang="en-US" sz="1100" b="1" i="1" kern="1200"/>
            <a:t>α</a:t>
          </a:r>
          <a:r>
            <a:rPr lang="en-US" sz="1100" b="1" i="1" kern="1200" err="1"/>
            <a:t>θήμ</a:t>
          </a:r>
          <a:r>
            <a:rPr lang="en-US" sz="1100" b="1" i="1" kern="1200"/>
            <a:t>α</a:t>
          </a:r>
          <a:r>
            <a:rPr lang="en-US" sz="1100" b="1" i="1" kern="1200" err="1"/>
            <a:t>τος</a:t>
          </a:r>
          <a:r>
            <a:rPr lang="en-US" sz="1100" b="1" i="1" kern="1200"/>
            <a:t> </a:t>
          </a:r>
          <a:r>
            <a:rPr lang="en-US" sz="1100" b="1" i="1" kern="1200" err="1"/>
            <a:t>Μέσω</a:t>
          </a:r>
          <a:r>
            <a:rPr lang="en-US" sz="1100" b="1" i="1" kern="1200"/>
            <a:t> </a:t>
          </a:r>
          <a:r>
            <a:rPr lang="en-US" sz="1100" b="1" i="1" kern="1200" err="1"/>
            <a:t>ηλεκτρονικής</a:t>
          </a:r>
          <a:r>
            <a:rPr lang="en-US" sz="1100" b="1" i="1" kern="1200"/>
            <a:t> πλα</a:t>
          </a:r>
          <a:r>
            <a:rPr lang="en-US" sz="1100" b="1" i="1" kern="1200" err="1"/>
            <a:t>τφόρμ</a:t>
          </a:r>
          <a:r>
            <a:rPr lang="en-US" sz="1100" b="1" i="1" kern="1200"/>
            <a:t>ας </a:t>
          </a:r>
        </a:p>
      </dsp:txBody>
      <dsp:txXfrm>
        <a:off x="10836690" y="5941966"/>
        <a:ext cx="1564733" cy="979966"/>
      </dsp:txXfrm>
    </dsp:sp>
    <dsp:sp modelId="{F216D446-A705-46E8-A662-80FC15B4D12B}">
      <dsp:nvSpPr>
        <dsp:cNvPr id="0" name=""/>
        <dsp:cNvSpPr/>
      </dsp:nvSpPr>
      <dsp:spPr>
        <a:xfrm>
          <a:off x="7178696" y="545149"/>
          <a:ext cx="6193473" cy="6193473"/>
        </a:xfrm>
        <a:custGeom>
          <a:avLst/>
          <a:gdLst/>
          <a:ahLst/>
          <a:cxnLst/>
          <a:rect l="0" t="0" r="0" b="0"/>
          <a:pathLst>
            <a:path>
              <a:moveTo>
                <a:pt x="3403488" y="6178243"/>
              </a:moveTo>
              <a:arcTo wR="3096736" hR="3096736" stAng="5058910" swAng="682181"/>
            </a:path>
          </a:pathLst>
        </a:custGeom>
        <a:noFill/>
        <a:ln w="9525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520F9-148D-4BE5-A7FC-B18D521BFF81}">
      <dsp:nvSpPr>
        <dsp:cNvPr id="0" name=""/>
        <dsp:cNvSpPr/>
      </dsp:nvSpPr>
      <dsp:spPr>
        <a:xfrm>
          <a:off x="8096428" y="5888952"/>
          <a:ext cx="1670761" cy="1085994"/>
        </a:xfrm>
        <a:prstGeom prst="roundRect">
          <a:avLst/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/>
            <a:t>4.Στην </a:t>
          </a:r>
          <a:r>
            <a:rPr lang="en-US" sz="1100" b="1" i="1" kern="1200" err="1"/>
            <a:t>τάξη</a:t>
          </a:r>
          <a:r>
            <a:rPr lang="en-US" sz="1100" b="1" i="1" kern="1200"/>
            <a:t> </a:t>
          </a:r>
          <a:r>
            <a:rPr lang="en-US" sz="1100" b="1" i="1" kern="1200" err="1"/>
            <a:t>Δρ</a:t>
          </a:r>
          <a:r>
            <a:rPr lang="en-US" sz="1100" b="1" i="1" kern="1200"/>
            <a:t>α</a:t>
          </a:r>
          <a:r>
            <a:rPr lang="en-US" sz="1100" b="1" i="1" kern="1200" err="1"/>
            <a:t>στηριότητες</a:t>
          </a:r>
          <a:r>
            <a:rPr lang="en-US" sz="1100" b="1" i="1" kern="1200"/>
            <a:t> </a:t>
          </a:r>
          <a:r>
            <a:rPr lang="en-US" sz="1100" b="1" i="1" kern="1200" err="1"/>
            <a:t>εξάσκησης</a:t>
          </a:r>
          <a:r>
            <a:rPr lang="en-US" sz="1100" b="1" i="1" kern="1200"/>
            <a:t> και </a:t>
          </a:r>
          <a:r>
            <a:rPr lang="en-US" sz="1100" b="1" i="1" kern="1200" err="1"/>
            <a:t>εμ</a:t>
          </a:r>
          <a:r>
            <a:rPr lang="en-US" sz="1100" b="1" i="1" kern="1200"/>
            <a:t>π</a:t>
          </a:r>
          <a:r>
            <a:rPr lang="en-US" sz="1100" b="1" i="1" kern="1200" err="1"/>
            <a:t>έδωσης</a:t>
          </a:r>
          <a:r>
            <a:rPr lang="en-US" sz="1100" b="1" i="1" kern="1200"/>
            <a:t> </a:t>
          </a:r>
          <a:r>
            <a:rPr lang="en-US" sz="1100" b="1" i="1" kern="1200" err="1"/>
            <a:t>στο</a:t>
          </a:r>
          <a:r>
            <a:rPr lang="en-US" sz="1100" b="1" i="1" kern="1200"/>
            <a:t> </a:t>
          </a:r>
          <a:r>
            <a:rPr lang="en-US" sz="1100" b="1" i="1" kern="1200" err="1"/>
            <a:t>γνωστικό</a:t>
          </a:r>
          <a:r>
            <a:rPr lang="en-US" sz="1100" b="1" i="1" kern="1200"/>
            <a:t> α</a:t>
          </a:r>
          <a:r>
            <a:rPr lang="en-US" sz="1100" b="1" i="1" kern="1200" err="1"/>
            <a:t>ντικείμενο</a:t>
          </a:r>
          <a:r>
            <a:rPr lang="en-US" sz="1100" b="1" i="1" kern="1200"/>
            <a:t> </a:t>
          </a:r>
        </a:p>
      </dsp:txBody>
      <dsp:txXfrm>
        <a:off x="8149442" y="5941966"/>
        <a:ext cx="1564733" cy="979966"/>
      </dsp:txXfrm>
    </dsp:sp>
    <dsp:sp modelId="{6F9E4635-1F0A-48A2-A906-981FFC2AAB4D}">
      <dsp:nvSpPr>
        <dsp:cNvPr id="0" name=""/>
        <dsp:cNvSpPr/>
      </dsp:nvSpPr>
      <dsp:spPr>
        <a:xfrm>
          <a:off x="7178696" y="545149"/>
          <a:ext cx="6193473" cy="6193473"/>
        </a:xfrm>
        <a:custGeom>
          <a:avLst/>
          <a:gdLst/>
          <a:ahLst/>
          <a:cxnLst/>
          <a:rect l="0" t="0" r="0" b="0"/>
          <a:pathLst>
            <a:path>
              <a:moveTo>
                <a:pt x="793125" y="5166314"/>
              </a:moveTo>
              <a:arcTo wR="3096736" hR="3096736" stAng="8283797" swAng="834469"/>
            </a:path>
          </a:pathLst>
        </a:custGeom>
        <a:noFill/>
        <a:ln w="9525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3C171-DF4D-42B9-80C5-CBE169E67D72}">
      <dsp:nvSpPr>
        <dsp:cNvPr id="0" name=""/>
        <dsp:cNvSpPr/>
      </dsp:nvSpPr>
      <dsp:spPr>
        <a:xfrm>
          <a:off x="6420957" y="3787977"/>
          <a:ext cx="1670761" cy="1085994"/>
        </a:xfrm>
        <a:prstGeom prst="roundRect">
          <a:avLst/>
        </a:prstGeom>
        <a:solidFill>
          <a:schemeClr val="accent5">
            <a:hueOff val="5197698"/>
            <a:satOff val="-3344"/>
            <a:lumOff val="22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/>
            <a:t>5.Δημιουργία </a:t>
          </a:r>
          <a:r>
            <a:rPr lang="en-US" sz="1100" b="1" i="1" kern="1200" err="1"/>
            <a:t>ομάδων</a:t>
          </a:r>
          <a:r>
            <a:rPr lang="en-US" sz="1100" b="1" i="1" kern="1200"/>
            <a:t> </a:t>
          </a:r>
          <a:r>
            <a:rPr lang="en-US" sz="1100" b="1" i="1" kern="1200" err="1"/>
            <a:t>Διεκ</a:t>
          </a:r>
          <a:r>
            <a:rPr lang="en-US" sz="1100" b="1" i="1" kern="1200"/>
            <a:t>π</a:t>
          </a:r>
          <a:r>
            <a:rPr lang="en-US" sz="1100" b="1" i="1" kern="1200" err="1"/>
            <a:t>ερ</a:t>
          </a:r>
          <a:r>
            <a:rPr lang="en-US" sz="1100" b="1" i="1" kern="1200"/>
            <a:t>α</a:t>
          </a:r>
          <a:r>
            <a:rPr lang="en-US" sz="1100" b="1" i="1" kern="1200" err="1"/>
            <a:t>ίωση</a:t>
          </a:r>
          <a:r>
            <a:rPr lang="en-US" sz="1100" b="1" i="1" kern="1200"/>
            <a:t> </a:t>
          </a:r>
          <a:r>
            <a:rPr lang="en-US" sz="1100" b="1" i="1" kern="1200" err="1"/>
            <a:t>ομ</a:t>
          </a:r>
          <a:r>
            <a:rPr lang="en-US" sz="1100" b="1" i="1" kern="1200"/>
            <a:t>α</a:t>
          </a:r>
          <a:r>
            <a:rPr lang="en-US" sz="1100" b="1" i="1" kern="1200" err="1"/>
            <a:t>δικών</a:t>
          </a:r>
          <a:r>
            <a:rPr lang="en-US" sz="1100" b="1" i="1" kern="1200"/>
            <a:t> </a:t>
          </a:r>
          <a:r>
            <a:rPr lang="en-US" sz="1100" b="1" i="1" kern="1200" err="1"/>
            <a:t>εργ</a:t>
          </a:r>
          <a:r>
            <a:rPr lang="en-US" sz="1100" b="1" i="1" kern="1200"/>
            <a:t>α</a:t>
          </a:r>
          <a:r>
            <a:rPr lang="en-US" sz="1100" b="1" i="1" kern="1200" err="1"/>
            <a:t>σιών</a:t>
          </a:r>
          <a:r>
            <a:rPr lang="en-US" sz="1100" b="1" i="1" kern="1200"/>
            <a:t> </a:t>
          </a:r>
          <a:r>
            <a:rPr lang="en-US" sz="1100" b="1" i="1" kern="1200" err="1"/>
            <a:t>με</a:t>
          </a:r>
          <a:r>
            <a:rPr lang="en-US" sz="1100" b="1" i="1" kern="1200"/>
            <a:t> </a:t>
          </a:r>
          <a:r>
            <a:rPr lang="en-US" sz="1100" b="1" i="1" kern="1200" err="1"/>
            <a:t>την</a:t>
          </a:r>
          <a:r>
            <a:rPr lang="en-US" sz="1100" b="1" i="1" kern="1200"/>
            <a:t> κα</a:t>
          </a:r>
          <a:r>
            <a:rPr lang="en-US" sz="1100" b="1" i="1" kern="1200" err="1"/>
            <a:t>θοδήγηση</a:t>
          </a:r>
          <a:r>
            <a:rPr lang="en-US" sz="1100" b="1" i="1" kern="1200"/>
            <a:t> </a:t>
          </a:r>
          <a:r>
            <a:rPr lang="en-US" sz="1100" b="1" i="1" kern="1200" err="1"/>
            <a:t>του</a:t>
          </a:r>
          <a:r>
            <a:rPr lang="en-US" sz="1100" b="1" i="1" kern="1200"/>
            <a:t> </a:t>
          </a:r>
          <a:r>
            <a:rPr lang="en-US" sz="1100" b="1" i="1" kern="1200" err="1"/>
            <a:t>εκ</a:t>
          </a:r>
          <a:r>
            <a:rPr lang="en-US" sz="1100" b="1" i="1" kern="1200"/>
            <a:t>πα</a:t>
          </a:r>
          <a:r>
            <a:rPr lang="en-US" sz="1100" b="1" i="1" kern="1200" err="1"/>
            <a:t>ιδευτικού</a:t>
          </a:r>
          <a:r>
            <a:rPr lang="en-US" sz="1100" b="1" i="1" kern="1200"/>
            <a:t> </a:t>
          </a:r>
        </a:p>
      </dsp:txBody>
      <dsp:txXfrm>
        <a:off x="6473971" y="3840991"/>
        <a:ext cx="1564733" cy="979966"/>
      </dsp:txXfrm>
    </dsp:sp>
    <dsp:sp modelId="{4B0C7CD8-2369-4FEE-9E7F-201EBC889B9E}">
      <dsp:nvSpPr>
        <dsp:cNvPr id="0" name=""/>
        <dsp:cNvSpPr/>
      </dsp:nvSpPr>
      <dsp:spPr>
        <a:xfrm>
          <a:off x="7178696" y="545149"/>
          <a:ext cx="6193473" cy="6193473"/>
        </a:xfrm>
        <a:custGeom>
          <a:avLst/>
          <a:gdLst/>
          <a:ahLst/>
          <a:cxnLst/>
          <a:rect l="0" t="0" r="0" b="0"/>
          <a:pathLst>
            <a:path>
              <a:moveTo>
                <a:pt x="4525" y="2929380"/>
              </a:moveTo>
              <a:arcTo wR="3096736" hR="3096736" stAng="10985876" swAng="1063493"/>
            </a:path>
          </a:pathLst>
        </a:custGeom>
        <a:noFill/>
        <a:ln w="9525" cap="rnd" cmpd="sng" algn="ctr">
          <a:solidFill>
            <a:schemeClr val="accent5">
              <a:hueOff val="5197698"/>
              <a:satOff val="-3344"/>
              <a:lumOff val="228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0213C-541F-4CC1-8C0B-F4D362F14CC4}">
      <dsp:nvSpPr>
        <dsp:cNvPr id="0" name=""/>
        <dsp:cNvSpPr/>
      </dsp:nvSpPr>
      <dsp:spPr>
        <a:xfrm>
          <a:off x="7018926" y="1168105"/>
          <a:ext cx="1670761" cy="1085994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/>
            <a:t>6.Συνεργα</a:t>
          </a:r>
          <a:r>
            <a:rPr lang="en-US" sz="1100" b="1" i="1" kern="1200" err="1"/>
            <a:t>σί</a:t>
          </a:r>
          <a:r>
            <a:rPr lang="en-US" sz="1100" b="1" i="1" kern="1200"/>
            <a:t>α </a:t>
          </a:r>
          <a:r>
            <a:rPr lang="en-US" sz="1100" b="1" i="1" kern="1200" err="1"/>
            <a:t>ομάδων</a:t>
          </a:r>
          <a:r>
            <a:rPr lang="en-US" sz="1100" b="1" i="1" kern="1200"/>
            <a:t> </a:t>
          </a:r>
          <a:r>
            <a:rPr lang="en-US" sz="1100" b="1" i="1" kern="1200" err="1"/>
            <a:t>Αξιολόγηση</a:t>
          </a:r>
          <a:r>
            <a:rPr lang="en-US" sz="1100" b="1" i="1" kern="1200"/>
            <a:t> και πα</a:t>
          </a:r>
          <a:r>
            <a:rPr lang="en-US" sz="1100" b="1" i="1" kern="1200" err="1"/>
            <a:t>ρουσί</a:t>
          </a:r>
          <a:r>
            <a:rPr lang="en-US" sz="1100" b="1" i="1" kern="1200"/>
            <a:t>α</a:t>
          </a:r>
          <a:r>
            <a:rPr lang="en-US" sz="1100" b="1" i="1" kern="1200" err="1"/>
            <a:t>ση</a:t>
          </a:r>
          <a:r>
            <a:rPr lang="en-US" sz="1100" b="1" i="1" kern="1200"/>
            <a:t> </a:t>
          </a:r>
          <a:r>
            <a:rPr lang="en-US" sz="1100" b="1" i="1" kern="1200" err="1"/>
            <a:t>των</a:t>
          </a:r>
          <a:r>
            <a:rPr lang="en-US" sz="1100" b="1" i="1" kern="1200"/>
            <a:t> </a:t>
          </a:r>
          <a:r>
            <a:rPr lang="en-US" sz="1100" b="1" i="1" kern="1200" err="1"/>
            <a:t>εργ</a:t>
          </a:r>
          <a:r>
            <a:rPr lang="en-US" sz="1100" b="1" i="1" kern="1200"/>
            <a:t>α</a:t>
          </a:r>
          <a:r>
            <a:rPr lang="en-US" sz="1100" b="1" i="1" kern="1200" err="1"/>
            <a:t>σιών</a:t>
          </a:r>
          <a:r>
            <a:rPr lang="en-US" sz="1100" b="1" i="1" kern="1200"/>
            <a:t> </a:t>
          </a:r>
          <a:r>
            <a:rPr lang="en-US" sz="1100" b="1" i="1" kern="1200" err="1"/>
            <a:t>στην</a:t>
          </a:r>
          <a:r>
            <a:rPr lang="en-US" sz="1100" b="1" i="1" kern="1200"/>
            <a:t> </a:t>
          </a:r>
          <a:r>
            <a:rPr lang="en-US" sz="1100" b="1" i="1" kern="1200" err="1"/>
            <a:t>τάξη</a:t>
          </a:r>
          <a:r>
            <a:rPr lang="en-US" sz="1100" b="1" i="1" kern="1200"/>
            <a:t> </a:t>
          </a:r>
        </a:p>
      </dsp:txBody>
      <dsp:txXfrm>
        <a:off x="7071940" y="1221119"/>
        <a:ext cx="1564733" cy="979966"/>
      </dsp:txXfrm>
    </dsp:sp>
    <dsp:sp modelId="{B04CBE24-1595-46F0-8BD2-CABC68B9D899}">
      <dsp:nvSpPr>
        <dsp:cNvPr id="0" name=""/>
        <dsp:cNvSpPr/>
      </dsp:nvSpPr>
      <dsp:spPr>
        <a:xfrm>
          <a:off x="7178696" y="545149"/>
          <a:ext cx="6193473" cy="6193473"/>
        </a:xfrm>
        <a:custGeom>
          <a:avLst/>
          <a:gdLst/>
          <a:ahLst/>
          <a:cxnLst/>
          <a:rect l="0" t="0" r="0" b="0"/>
          <a:pathLst>
            <a:path>
              <a:moveTo>
                <a:pt x="1421961" y="491951"/>
              </a:moveTo>
              <a:arcTo wR="3096736" hR="3096736" stAng="14235634" swAng="770865"/>
            </a:path>
          </a:pathLst>
        </a:custGeom>
        <a:noFill/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4T20:43:01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7255 3945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4T20:43:01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14976 5783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4T20:43:01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5980 6240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2BFC0-351D-4366-8E0D-03B468C1ED8C}" type="datetimeFigureOut"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E15A8-4F7E-4B72-95CF-6B4262C05D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4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ΕΦΑΡΜΟΓΗ</a:t>
            </a:r>
          </a:p>
          <a:p>
            <a:r>
              <a:rPr lang="en-US" dirty="0">
                <a:cs typeface="Calibri"/>
              </a:rPr>
              <a:t>Τα 6 β</a:t>
            </a:r>
            <a:r>
              <a:rPr lang="en-US" dirty="0" err="1">
                <a:cs typeface="Calibri"/>
              </a:rPr>
              <a:t>ήμ</a:t>
            </a:r>
            <a:r>
              <a:rPr lang="en-US" dirty="0">
                <a:cs typeface="Calibri"/>
              </a:rPr>
              <a:t>ατα </a:t>
            </a:r>
            <a:r>
              <a:rPr lang="en-US" dirty="0" err="1">
                <a:cs typeface="Calibri"/>
              </a:rPr>
              <a:t>της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εφ</a:t>
            </a:r>
            <a:r>
              <a:rPr lang="en-US" dirty="0">
                <a:cs typeface="Calibri"/>
              </a:rPr>
              <a:t>α</a:t>
            </a:r>
            <a:r>
              <a:rPr lang="en-US" dirty="0" err="1">
                <a:cs typeface="Calibri"/>
              </a:rPr>
              <a:t>ρμογής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E15A8-4F7E-4B72-95CF-6B4262C05DF6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2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7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0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8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35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0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1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0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2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8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4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5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6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2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1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0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0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101.weebly.com/blog/358098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customXml" Target="../ink/ink3.xml"/><Relationship Id="rId5" Type="http://schemas.openxmlformats.org/officeDocument/2006/relationships/diagramQuickStyle" Target="../diagrams/quickStyle3.xml"/><Relationship Id="rId10" Type="http://schemas.openxmlformats.org/officeDocument/2006/relationships/customXml" Target="../ink/ink2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488" y="1784211"/>
            <a:ext cx="4035135" cy="259041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cs typeface="Calibri Light"/>
              </a:rPr>
              <a:t>ΑΝΕΣΤΡΑΜΜΕΝΗ ΤΑΞΗ</a:t>
            </a:r>
            <a:br>
              <a:rPr lang="en-US" sz="2600" dirty="0">
                <a:cs typeface="Calibri Light"/>
              </a:rPr>
            </a:br>
            <a:r>
              <a:rPr lang="en-US" sz="2600" dirty="0">
                <a:ea typeface="+mj-lt"/>
                <a:cs typeface="+mj-lt"/>
              </a:rPr>
              <a:t>flipped classroom</a:t>
            </a:r>
            <a:br>
              <a:rPr lang="en-US" sz="2600" dirty="0">
                <a:ea typeface="+mj-lt"/>
                <a:cs typeface="+mj-lt"/>
              </a:rPr>
            </a:br>
            <a:r>
              <a:rPr lang="en-US" sz="2600" dirty="0"/>
              <a:t>ΝΕΟ ΕΚΠΑΙΔΕΥΤΙΚΟ ΜΟΝΤΕΛΟ</a:t>
            </a:r>
            <a:br>
              <a:rPr lang="en-US" sz="2600" dirty="0"/>
            </a:br>
            <a:r>
              <a:rPr lang="en-US" sz="2600" dirty="0"/>
              <a:t>                    ΜΑΘΗΤΟΚΕΝΤΡΙΚΗ                       ΔΙΔΑΣΚΑΛΙΑ</a:t>
            </a:r>
            <a:endParaRPr lang="en-US" sz="2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983" y="5401185"/>
            <a:ext cx="4991881" cy="800010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ΣΤΑΔΙΑ-ΕΦΑΡΜΟΓΕΣ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AB25B93C-B5E9-473B-B1FD-51F489A2B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296399" y="2014097"/>
            <a:ext cx="4903863" cy="27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F388E305-75B6-4F0B-9F26-EE99F153B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33" b="12270"/>
          <a:stretch/>
        </p:blipFill>
        <p:spPr>
          <a:xfrm>
            <a:off x="-589453" y="1495255"/>
            <a:ext cx="5147077" cy="3623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B3855-06D5-4B55-B805-1F2222B6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961" y="587439"/>
            <a:ext cx="3457121" cy="15314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i="1"/>
              <a:t>ΑΝΕΣΤΡΑΜΜΕΝΗ ΤΑΞΗ- </a:t>
            </a:r>
            <a:br>
              <a:rPr lang="en-US" sz="2600" i="1"/>
            </a:br>
            <a:r>
              <a:rPr lang="en-US" sz="2600" i="1"/>
              <a:t>ΝΕΑ ΔΙΔΑΣΚΑΛΙΑ</a:t>
            </a:r>
            <a:br>
              <a:rPr lang="en-US" sz="2600" i="1"/>
            </a:br>
            <a:r>
              <a:rPr lang="en-US" sz="2600" i="1"/>
              <a:t>-ΝΕΑ ΓΝΩΣΗ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95F1-2AB4-4915-9000-9A8E2AE60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835" y="1489452"/>
            <a:ext cx="7327132" cy="5154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500" i="1">
                <a:ea typeface="+mn-lt"/>
                <a:cs typeface="+mn-lt"/>
              </a:rPr>
              <a:t>Η Α.Τ. </a:t>
            </a:r>
            <a:r>
              <a:rPr lang="en-US" sz="1500" i="1" err="1">
                <a:ea typeface="+mn-lt"/>
                <a:cs typeface="+mn-lt"/>
              </a:rPr>
              <a:t>στηρίζετ</a:t>
            </a:r>
            <a:r>
              <a:rPr lang="en-US" sz="1500" i="1">
                <a:ea typeface="+mn-lt"/>
                <a:cs typeface="+mn-lt"/>
              </a:rPr>
              <a:t>αι </a:t>
            </a:r>
            <a:r>
              <a:rPr lang="en-US" sz="1500" i="1" err="1">
                <a:ea typeface="+mn-lt"/>
                <a:cs typeface="+mn-lt"/>
              </a:rPr>
              <a:t>στις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θεωρίες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μάθησης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sz="2400" i="1">
                <a:ea typeface="+mn-lt"/>
                <a:cs typeface="+mn-lt"/>
              </a:rPr>
              <a:t>oi </a:t>
            </a:r>
            <a:r>
              <a:rPr lang="en-US" sz="1500" i="1">
                <a:ea typeface="+mn-lt"/>
                <a:cs typeface="+mn-lt"/>
              </a:rPr>
              <a:t> οπ</a:t>
            </a:r>
            <a:r>
              <a:rPr lang="en-US" sz="1500" i="1" err="1">
                <a:ea typeface="+mn-lt"/>
                <a:cs typeface="+mn-lt"/>
              </a:rPr>
              <a:t>οίες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δίνουν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έμφ</a:t>
            </a:r>
            <a:r>
              <a:rPr lang="en-US" sz="1500" i="1">
                <a:ea typeface="+mn-lt"/>
                <a:cs typeface="+mn-lt"/>
              </a:rPr>
              <a:t>α</a:t>
            </a:r>
            <a:r>
              <a:rPr lang="en-US" sz="1500" i="1" err="1">
                <a:ea typeface="+mn-lt"/>
                <a:cs typeface="+mn-lt"/>
              </a:rPr>
              <a:t>ση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σε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θεωρήσεις</a:t>
            </a:r>
            <a:r>
              <a:rPr lang="en-US" sz="1500" i="1">
                <a:ea typeface="+mn-lt"/>
                <a:cs typeface="+mn-lt"/>
              </a:rPr>
              <a:t>  όπ</a:t>
            </a:r>
            <a:r>
              <a:rPr lang="en-US" sz="1500" i="1" err="1">
                <a:ea typeface="+mn-lt"/>
                <a:cs typeface="+mn-lt"/>
              </a:rPr>
              <a:t>ως</a:t>
            </a:r>
            <a:r>
              <a:rPr lang="en-US" sz="1500" i="1">
                <a:ea typeface="+mn-lt"/>
                <a:cs typeface="+mn-lt"/>
              </a:rPr>
              <a:t> :</a:t>
            </a:r>
            <a:endParaRPr lang="en-US" sz="1500"/>
          </a:p>
          <a:p>
            <a:pPr marL="457200" indent="-457200" algn="ctr">
              <a:lnSpc>
                <a:spcPct val="90000"/>
              </a:lnSpc>
              <a:buFont typeface="Wingdings"/>
              <a:buChar char="Ø"/>
            </a:pPr>
            <a:r>
              <a:rPr lang="en-US" sz="1500" i="1">
                <a:ea typeface="+mn-lt"/>
                <a:cs typeface="+mn-lt"/>
              </a:rPr>
              <a:t> η </a:t>
            </a:r>
            <a:r>
              <a:rPr lang="en-US" sz="1500" i="1" err="1">
                <a:ea typeface="+mn-lt"/>
                <a:cs typeface="+mn-lt"/>
              </a:rPr>
              <a:t>συνεργ</a:t>
            </a:r>
            <a:r>
              <a:rPr lang="en-US" sz="1500" i="1">
                <a:ea typeface="+mn-lt"/>
                <a:cs typeface="+mn-lt"/>
              </a:rPr>
              <a:t>α</a:t>
            </a:r>
            <a:r>
              <a:rPr lang="en-US" sz="1500" i="1" err="1">
                <a:ea typeface="+mn-lt"/>
                <a:cs typeface="+mn-lt"/>
              </a:rPr>
              <a:t>τική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μάθηση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του</a:t>
            </a:r>
            <a:r>
              <a:rPr lang="en-US" sz="1500" i="1">
                <a:ea typeface="+mn-lt"/>
                <a:cs typeface="+mn-lt"/>
              </a:rPr>
              <a:t> Piaget,  </a:t>
            </a:r>
          </a:p>
          <a:p>
            <a:pPr marL="457200" indent="-457200" algn="ctr">
              <a:lnSpc>
                <a:spcPct val="90000"/>
              </a:lnSpc>
              <a:buFont typeface="Wingdings"/>
              <a:buChar char="Ø"/>
            </a:pPr>
            <a:r>
              <a:rPr lang="en-US" sz="1500" i="1">
                <a:ea typeface="+mn-lt"/>
                <a:cs typeface="+mn-lt"/>
              </a:rPr>
              <a:t>ο </a:t>
            </a:r>
            <a:r>
              <a:rPr lang="en-US" sz="1500" i="1" err="1">
                <a:ea typeface="+mn-lt"/>
                <a:cs typeface="+mn-lt"/>
              </a:rPr>
              <a:t>κονστρουκτι</a:t>
            </a:r>
            <a:r>
              <a:rPr lang="en-US" sz="1500" i="1">
                <a:ea typeface="+mn-lt"/>
                <a:cs typeface="+mn-lt"/>
              </a:rPr>
              <a:t>β</a:t>
            </a:r>
            <a:r>
              <a:rPr lang="en-US" sz="1500" i="1" err="1">
                <a:ea typeface="+mn-lt"/>
                <a:cs typeface="+mn-lt"/>
              </a:rPr>
              <a:t>ισμός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του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Vigotsky</a:t>
            </a:r>
            <a:r>
              <a:rPr lang="en-US" sz="1500" i="1">
                <a:ea typeface="+mn-lt"/>
                <a:cs typeface="+mn-lt"/>
              </a:rPr>
              <a:t>  </a:t>
            </a:r>
          </a:p>
          <a:p>
            <a:pPr marL="457200" indent="-457200" algn="ctr">
              <a:lnSpc>
                <a:spcPct val="90000"/>
              </a:lnSpc>
              <a:buFont typeface="Wingdings"/>
              <a:buChar char="Ø"/>
            </a:pPr>
            <a:r>
              <a:rPr lang="en-US" sz="1500" i="1">
                <a:ea typeface="+mn-lt"/>
                <a:cs typeface="+mn-lt"/>
              </a:rPr>
              <a:t>η β</a:t>
            </a:r>
            <a:r>
              <a:rPr lang="en-US" sz="1500" i="1" err="1">
                <a:ea typeface="+mn-lt"/>
                <a:cs typeface="+mn-lt"/>
              </a:rPr>
              <a:t>ιωμ</a:t>
            </a:r>
            <a:r>
              <a:rPr lang="en-US" sz="1500" i="1">
                <a:ea typeface="+mn-lt"/>
                <a:cs typeface="+mn-lt"/>
              </a:rPr>
              <a:t>α</a:t>
            </a:r>
            <a:r>
              <a:rPr lang="en-US" sz="1500" i="1" err="1">
                <a:ea typeface="+mn-lt"/>
                <a:cs typeface="+mn-lt"/>
              </a:rPr>
              <a:t>τική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μάθηση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του</a:t>
            </a:r>
            <a:r>
              <a:rPr lang="en-US" sz="1500" i="1">
                <a:ea typeface="+mn-lt"/>
                <a:cs typeface="+mn-lt"/>
              </a:rPr>
              <a:t> Kolb  </a:t>
            </a:r>
          </a:p>
          <a:p>
            <a:pPr marL="457200" indent="-457200" algn="ctr">
              <a:lnSpc>
                <a:spcPct val="90000"/>
              </a:lnSpc>
              <a:buFont typeface="Wingdings"/>
              <a:buChar char="Ø"/>
            </a:pPr>
            <a:r>
              <a:rPr lang="en-US" sz="1500" i="1" err="1">
                <a:ea typeface="+mn-lt"/>
                <a:cs typeface="+mn-lt"/>
              </a:rPr>
              <a:t>Το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κοινωνικό</a:t>
            </a:r>
            <a:r>
              <a:rPr lang="en-US" sz="1500" i="1">
                <a:ea typeface="+mn-lt"/>
                <a:cs typeface="+mn-lt"/>
              </a:rPr>
              <a:t> π</a:t>
            </a:r>
            <a:r>
              <a:rPr lang="en-US" sz="1500" i="1" err="1">
                <a:ea typeface="+mn-lt"/>
                <a:cs typeface="+mn-lt"/>
              </a:rPr>
              <a:t>ερι</a:t>
            </a:r>
            <a:r>
              <a:rPr lang="en-US" sz="1500" i="1">
                <a:ea typeface="+mn-lt"/>
                <a:cs typeface="+mn-lt"/>
              </a:rPr>
              <a:t>β</a:t>
            </a:r>
            <a:r>
              <a:rPr lang="en-US" sz="1500" i="1" err="1">
                <a:ea typeface="+mn-lt"/>
                <a:cs typeface="+mn-lt"/>
              </a:rPr>
              <a:t>άλλον</a:t>
            </a:r>
            <a:r>
              <a:rPr lang="en-US" sz="1500" i="1">
                <a:ea typeface="+mn-lt"/>
                <a:cs typeface="+mn-lt"/>
              </a:rPr>
              <a:t> και η α</a:t>
            </a:r>
            <a:r>
              <a:rPr lang="en-US" sz="1500" i="1" err="1">
                <a:ea typeface="+mn-lt"/>
                <a:cs typeface="+mn-lt"/>
              </a:rPr>
              <a:t>λληλε</a:t>
            </a:r>
            <a:r>
              <a:rPr lang="en-US" sz="1500" i="1">
                <a:ea typeface="+mn-lt"/>
                <a:cs typeface="+mn-lt"/>
              </a:rPr>
              <a:t>π</a:t>
            </a:r>
            <a:r>
              <a:rPr lang="en-US" sz="1500" i="1" err="1">
                <a:ea typeface="+mn-lt"/>
                <a:cs typeface="+mn-lt"/>
              </a:rPr>
              <a:t>ίδρ</a:t>
            </a:r>
            <a:r>
              <a:rPr lang="en-US" sz="1500" i="1">
                <a:ea typeface="+mn-lt"/>
                <a:cs typeface="+mn-lt"/>
              </a:rPr>
              <a:t>α</a:t>
            </a:r>
            <a:r>
              <a:rPr lang="en-US" sz="1500" i="1" err="1">
                <a:ea typeface="+mn-lt"/>
                <a:cs typeface="+mn-lt"/>
              </a:rPr>
              <a:t>ση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με</a:t>
            </a:r>
            <a:r>
              <a:rPr lang="en-US" sz="1500" i="1">
                <a:ea typeface="+mn-lt"/>
                <a:cs typeface="+mn-lt"/>
              </a:rPr>
              <a:t> α</a:t>
            </a:r>
            <a:r>
              <a:rPr lang="en-US" sz="1500" i="1" err="1">
                <a:ea typeface="+mn-lt"/>
                <a:cs typeface="+mn-lt"/>
              </a:rPr>
              <a:t>υτό</a:t>
            </a:r>
            <a:r>
              <a:rPr lang="en-US" sz="1500" i="1">
                <a:ea typeface="+mn-lt"/>
                <a:cs typeface="+mn-lt"/>
              </a:rPr>
              <a:t> επ</a:t>
            </a:r>
            <a:r>
              <a:rPr lang="en-US" sz="1500" i="1" err="1">
                <a:ea typeface="+mn-lt"/>
                <a:cs typeface="+mn-lt"/>
              </a:rPr>
              <a:t>ηρεάζει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σημ</a:t>
            </a:r>
            <a:r>
              <a:rPr lang="en-US" sz="1500" i="1">
                <a:ea typeface="+mn-lt"/>
                <a:cs typeface="+mn-lt"/>
              </a:rPr>
              <a:t>α</a:t>
            </a:r>
            <a:r>
              <a:rPr lang="en-US" sz="1500" i="1" err="1">
                <a:ea typeface="+mn-lt"/>
                <a:cs typeface="+mn-lt"/>
              </a:rPr>
              <a:t>ντικά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το</a:t>
            </a:r>
            <a:r>
              <a:rPr lang="en-US" sz="1500" i="1">
                <a:ea typeface="+mn-lt"/>
                <a:cs typeface="+mn-lt"/>
              </a:rPr>
              <a:t> π</a:t>
            </a:r>
            <a:r>
              <a:rPr lang="en-US" sz="1500" i="1" err="1">
                <a:ea typeface="+mn-lt"/>
                <a:cs typeface="+mn-lt"/>
              </a:rPr>
              <a:t>ώς</a:t>
            </a:r>
            <a:r>
              <a:rPr lang="en-US" sz="1500" i="1">
                <a:ea typeface="+mn-lt"/>
                <a:cs typeface="+mn-lt"/>
              </a:rPr>
              <a:t> α</a:t>
            </a:r>
            <a:r>
              <a:rPr lang="en-US" sz="1500" i="1" err="1">
                <a:ea typeface="+mn-lt"/>
                <a:cs typeface="+mn-lt"/>
              </a:rPr>
              <a:t>ντιλ</a:t>
            </a:r>
            <a:r>
              <a:rPr lang="en-US" sz="1500" i="1">
                <a:ea typeface="+mn-lt"/>
                <a:cs typeface="+mn-lt"/>
              </a:rPr>
              <a:t>αμβ</a:t>
            </a:r>
            <a:r>
              <a:rPr lang="en-US" sz="1500" i="1" err="1">
                <a:ea typeface="+mn-lt"/>
                <a:cs typeface="+mn-lt"/>
              </a:rPr>
              <a:t>άνετ</a:t>
            </a:r>
            <a:r>
              <a:rPr lang="en-US" sz="1500" i="1">
                <a:ea typeface="+mn-lt"/>
                <a:cs typeface="+mn-lt"/>
              </a:rPr>
              <a:t>αι ο μα</a:t>
            </a:r>
            <a:r>
              <a:rPr lang="en-US" sz="1500" i="1" err="1">
                <a:ea typeface="+mn-lt"/>
                <a:cs typeface="+mn-lt"/>
              </a:rPr>
              <a:t>θητής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τον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κόσμο</a:t>
            </a:r>
            <a:r>
              <a:rPr lang="en-US" sz="1500" i="1">
                <a:ea typeface="+mn-lt"/>
                <a:cs typeface="+mn-lt"/>
              </a:rPr>
              <a:t> και </a:t>
            </a:r>
            <a:r>
              <a:rPr lang="en-US" sz="1500" i="1" err="1">
                <a:ea typeface="+mn-lt"/>
                <a:cs typeface="+mn-lt"/>
              </a:rPr>
              <a:t>τη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γνώση</a:t>
            </a:r>
            <a:r>
              <a:rPr lang="en-US" sz="1500" i="1">
                <a:ea typeface="+mn-lt"/>
                <a:cs typeface="+mn-lt"/>
              </a:rPr>
              <a:t>..</a:t>
            </a:r>
          </a:p>
          <a:p>
            <a:pPr marL="457200" indent="-457200" algn="ctr">
              <a:lnSpc>
                <a:spcPct val="90000"/>
              </a:lnSpc>
              <a:buFont typeface="Wingdings"/>
              <a:buChar char="Ø"/>
            </a:pPr>
            <a:r>
              <a:rPr lang="en-US" sz="1500" i="1">
                <a:ea typeface="+mn-lt"/>
                <a:cs typeface="+mn-lt"/>
              </a:rPr>
              <a:t>Ο Kolb ανα</a:t>
            </a:r>
            <a:r>
              <a:rPr lang="en-US" sz="1500" i="1" err="1">
                <a:ea typeface="+mn-lt"/>
                <a:cs typeface="+mn-lt"/>
              </a:rPr>
              <a:t>δεικνύει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την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εμ</a:t>
            </a:r>
            <a:r>
              <a:rPr lang="en-US" sz="1500" i="1">
                <a:ea typeface="+mn-lt"/>
                <a:cs typeface="+mn-lt"/>
              </a:rPr>
              <a:t>π</a:t>
            </a:r>
            <a:r>
              <a:rPr lang="en-US" sz="1500" i="1" err="1">
                <a:ea typeface="+mn-lt"/>
                <a:cs typeface="+mn-lt"/>
              </a:rPr>
              <a:t>ειρί</a:t>
            </a:r>
            <a:r>
              <a:rPr lang="en-US" sz="1500" i="1">
                <a:ea typeface="+mn-lt"/>
                <a:cs typeface="+mn-lt"/>
              </a:rPr>
              <a:t>α και </a:t>
            </a:r>
            <a:r>
              <a:rPr lang="en-US" sz="1500" i="1" err="1">
                <a:ea typeface="+mn-lt"/>
                <a:cs typeface="+mn-lt"/>
              </a:rPr>
              <a:t>τη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δράση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ως</a:t>
            </a:r>
            <a:r>
              <a:rPr lang="en-US" sz="1500" i="1">
                <a:ea typeface="+mn-lt"/>
                <a:cs typeface="+mn-lt"/>
              </a:rPr>
              <a:t> βα</a:t>
            </a:r>
            <a:r>
              <a:rPr lang="en-US" sz="1500" i="1" err="1">
                <a:ea typeface="+mn-lt"/>
                <a:cs typeface="+mn-lt"/>
              </a:rPr>
              <a:t>σικά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συστ</a:t>
            </a:r>
            <a:r>
              <a:rPr lang="en-US" sz="1500" i="1">
                <a:ea typeface="+mn-lt"/>
                <a:cs typeface="+mn-lt"/>
              </a:rPr>
              <a:t>α</a:t>
            </a:r>
            <a:r>
              <a:rPr lang="en-US" sz="1500" i="1" err="1">
                <a:ea typeface="+mn-lt"/>
                <a:cs typeface="+mn-lt"/>
              </a:rPr>
              <a:t>τικά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στοιχεί</a:t>
            </a:r>
            <a:r>
              <a:rPr lang="en-US" sz="1500" i="1">
                <a:ea typeface="+mn-lt"/>
                <a:cs typeface="+mn-lt"/>
              </a:rPr>
              <a:t>α </a:t>
            </a:r>
            <a:r>
              <a:rPr lang="en-US" sz="1500" i="1" err="1">
                <a:ea typeface="+mn-lt"/>
                <a:cs typeface="+mn-lt"/>
              </a:rPr>
              <a:t>του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κύκλου</a:t>
            </a:r>
            <a:r>
              <a:rPr lang="en-US" sz="1500" i="1">
                <a:ea typeface="+mn-lt"/>
                <a:cs typeface="+mn-lt"/>
              </a:rPr>
              <a:t> </a:t>
            </a:r>
            <a:r>
              <a:rPr lang="en-US" sz="1500" i="1" err="1">
                <a:ea typeface="+mn-lt"/>
                <a:cs typeface="+mn-lt"/>
              </a:rPr>
              <a:t>μάθησης</a:t>
            </a:r>
            <a:r>
              <a:rPr lang="en-US" sz="1500" i="1">
                <a:ea typeface="+mn-lt"/>
                <a:cs typeface="+mn-lt"/>
              </a:rPr>
              <a:t> (experiential learning) .</a:t>
            </a:r>
            <a:endParaRPr lang="en-US" sz="1500" i="1"/>
          </a:p>
        </p:txBody>
      </p:sp>
    </p:spTree>
    <p:extLst>
      <p:ext uri="{BB962C8B-B14F-4D97-AF65-F5344CB8AC3E}">
        <p14:creationId xmlns:p14="http://schemas.microsoft.com/office/powerpoint/2010/main" val="159959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3A50D27F-8C7E-4CC9-9D74-92A3528EC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9" r="10030" b="-1"/>
          <a:stretch/>
        </p:blipFill>
        <p:spPr>
          <a:xfrm>
            <a:off x="4561582" y="404592"/>
            <a:ext cx="7177672" cy="6342111"/>
          </a:xfrm>
          <a:custGeom>
            <a:avLst/>
            <a:gdLst/>
            <a:ahLst/>
            <a:cxnLst/>
            <a:rect l="l" t="t" r="r" b="b"/>
            <a:pathLst>
              <a:path w="7401982" h="6180550">
                <a:moveTo>
                  <a:pt x="468623" y="34"/>
                </a:moveTo>
                <a:cubicBezTo>
                  <a:pt x="635980" y="409"/>
                  <a:pt x="845682" y="3920"/>
                  <a:pt x="1032947" y="8815"/>
                </a:cubicBezTo>
                <a:lnTo>
                  <a:pt x="6362252" y="38273"/>
                </a:lnTo>
                <a:lnTo>
                  <a:pt x="7392971" y="78157"/>
                </a:lnTo>
                <a:cubicBezTo>
                  <a:pt x="7425268" y="2113988"/>
                  <a:pt x="7360673" y="4125596"/>
                  <a:pt x="7356636" y="6149315"/>
                </a:cubicBezTo>
                <a:lnTo>
                  <a:pt x="7156946" y="6148904"/>
                </a:lnTo>
                <a:lnTo>
                  <a:pt x="1149311" y="6180550"/>
                </a:lnTo>
                <a:cubicBezTo>
                  <a:pt x="670432" y="6151091"/>
                  <a:pt x="328375" y="6180551"/>
                  <a:pt x="0" y="6151091"/>
                </a:cubicBezTo>
                <a:cubicBezTo>
                  <a:pt x="20775" y="3685334"/>
                  <a:pt x="-22804" y="1383584"/>
                  <a:pt x="68412" y="126652"/>
                </a:cubicBezTo>
                <a:cubicBezTo>
                  <a:pt x="76255" y="-27768"/>
                  <a:pt x="69755" y="22759"/>
                  <a:pt x="227100" y="3120"/>
                </a:cubicBezTo>
                <a:cubicBezTo>
                  <a:pt x="283036" y="711"/>
                  <a:pt x="368207" y="-192"/>
                  <a:pt x="468623" y="34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507DF-CEE4-4758-B6AF-878E0749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750899"/>
            <a:ext cx="3288851" cy="204609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en-US" sz="3000"/>
          </a:p>
          <a:p>
            <a:pPr algn="ctr">
              <a:lnSpc>
                <a:spcPct val="90000"/>
              </a:lnSpc>
            </a:pPr>
            <a:r>
              <a:rPr lang="en-US" sz="3000" i="1" err="1">
                <a:ea typeface="+mj-lt"/>
                <a:cs typeface="+mj-lt"/>
              </a:rPr>
              <a:t>Στάδι</a:t>
            </a:r>
            <a:r>
              <a:rPr lang="en-US" sz="3000" i="1">
                <a:ea typeface="+mj-lt"/>
                <a:cs typeface="+mj-lt"/>
              </a:rPr>
              <a:t>α π</a:t>
            </a:r>
            <a:r>
              <a:rPr lang="en-US" sz="3000" i="1" err="1">
                <a:ea typeface="+mj-lt"/>
                <a:cs typeface="+mj-lt"/>
              </a:rPr>
              <a:t>ροετοιμ</a:t>
            </a:r>
            <a:r>
              <a:rPr lang="en-US" sz="3000" i="1">
                <a:ea typeface="+mj-lt"/>
                <a:cs typeface="+mj-lt"/>
              </a:rPr>
              <a:t>α</a:t>
            </a:r>
            <a:r>
              <a:rPr lang="en-US" sz="3000" i="1" err="1">
                <a:ea typeface="+mj-lt"/>
                <a:cs typeface="+mj-lt"/>
              </a:rPr>
              <a:t>σί</a:t>
            </a:r>
            <a:r>
              <a:rPr lang="en-US" sz="3000" i="1">
                <a:ea typeface="+mj-lt"/>
                <a:cs typeface="+mj-lt"/>
              </a:rPr>
              <a:t>ας και </a:t>
            </a:r>
            <a:r>
              <a:rPr lang="en-US" sz="3000" i="1" err="1">
                <a:ea typeface="+mj-lt"/>
                <a:cs typeface="+mj-lt"/>
              </a:rPr>
              <a:t>εφ</a:t>
            </a:r>
            <a:r>
              <a:rPr lang="en-US" sz="3000" i="1">
                <a:ea typeface="+mj-lt"/>
                <a:cs typeface="+mj-lt"/>
              </a:rPr>
              <a:t>α</a:t>
            </a:r>
            <a:r>
              <a:rPr lang="en-US" sz="3000" i="1" err="1">
                <a:ea typeface="+mj-lt"/>
                <a:cs typeface="+mj-lt"/>
              </a:rPr>
              <a:t>ρμογής</a:t>
            </a:r>
            <a:r>
              <a:rPr lang="en-US" sz="3000" b="0" i="1">
                <a:ea typeface="+mj-lt"/>
                <a:cs typeface="+mj-lt"/>
              </a:rPr>
              <a:t> </a:t>
            </a:r>
            <a:endParaRPr lang="en-US" sz="30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4E18-1F55-4E34-92ED-011E3544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5" y="3375348"/>
            <a:ext cx="3338285" cy="294016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</a:pPr>
            <a:endParaRPr lang="en-US" sz="2500"/>
          </a:p>
          <a:p>
            <a:pPr algn="ctr">
              <a:lnSpc>
                <a:spcPct val="90000"/>
              </a:lnSpc>
            </a:pPr>
            <a:r>
              <a:rPr lang="en-US" sz="2500" b="0" i="1" dirty="0" err="1">
                <a:ea typeface="+mn-lt"/>
                <a:cs typeface="+mn-lt"/>
              </a:rPr>
              <a:t>Το</a:t>
            </a:r>
            <a:r>
              <a:rPr lang="en-US" sz="2500" b="0" i="1" dirty="0">
                <a:ea typeface="+mn-lt"/>
                <a:cs typeface="+mn-lt"/>
              </a:rPr>
              <a:t> </a:t>
            </a:r>
            <a:r>
              <a:rPr lang="en-US" sz="2500" b="0" i="1" dirty="0" err="1">
                <a:ea typeface="+mn-lt"/>
                <a:cs typeface="+mn-lt"/>
              </a:rPr>
              <a:t>μοντέλο</a:t>
            </a:r>
            <a:r>
              <a:rPr lang="en-US" sz="2500" b="0" i="1" dirty="0">
                <a:ea typeface="+mn-lt"/>
                <a:cs typeface="+mn-lt"/>
              </a:rPr>
              <a:t> </a:t>
            </a:r>
            <a:r>
              <a:rPr lang="en-US" sz="2500" b="0" i="1" dirty="0" err="1">
                <a:ea typeface="+mn-lt"/>
                <a:cs typeface="+mn-lt"/>
              </a:rPr>
              <a:t>της</a:t>
            </a:r>
            <a:r>
              <a:rPr lang="en-US" sz="2500" b="0" i="1" dirty="0">
                <a:ea typeface="+mn-lt"/>
                <a:cs typeface="+mn-lt"/>
              </a:rPr>
              <a:t> </a:t>
            </a:r>
            <a:r>
              <a:rPr lang="en-US" sz="2500" b="0" i="1" dirty="0" err="1">
                <a:ea typeface="+mn-lt"/>
                <a:cs typeface="+mn-lt"/>
              </a:rPr>
              <a:t>Ανεστρ</a:t>
            </a:r>
            <a:r>
              <a:rPr lang="en-US" sz="2500" b="0" i="1" dirty="0">
                <a:ea typeface="+mn-lt"/>
                <a:cs typeface="+mn-lt"/>
              </a:rPr>
              <a:t>α</a:t>
            </a:r>
            <a:r>
              <a:rPr lang="en-US" sz="2500" b="0" i="1" dirty="0" err="1">
                <a:ea typeface="+mn-lt"/>
                <a:cs typeface="+mn-lt"/>
              </a:rPr>
              <a:t>μμένης</a:t>
            </a:r>
            <a:r>
              <a:rPr lang="en-US" sz="2500" b="0" i="1" dirty="0">
                <a:ea typeface="+mn-lt"/>
                <a:cs typeface="+mn-lt"/>
              </a:rPr>
              <a:t> </a:t>
            </a:r>
            <a:r>
              <a:rPr lang="en-US" sz="2500" b="0" i="1" dirty="0" err="1">
                <a:ea typeface="+mn-lt"/>
                <a:cs typeface="+mn-lt"/>
              </a:rPr>
              <a:t>Τάξης</a:t>
            </a:r>
            <a:r>
              <a:rPr lang="en-US" sz="2500" b="0" i="1" dirty="0">
                <a:ea typeface="+mn-lt"/>
                <a:cs typeface="+mn-lt"/>
              </a:rPr>
              <a:t>,  π</a:t>
            </a:r>
            <a:r>
              <a:rPr lang="en-US" sz="2500" b="0" i="1" dirty="0" err="1">
                <a:ea typeface="+mn-lt"/>
                <a:cs typeface="+mn-lt"/>
              </a:rPr>
              <a:t>εριλ</a:t>
            </a:r>
            <a:r>
              <a:rPr lang="en-US" sz="2500" b="0" i="1" dirty="0">
                <a:ea typeface="+mn-lt"/>
                <a:cs typeface="+mn-lt"/>
              </a:rPr>
              <a:t>αμβ</a:t>
            </a:r>
            <a:r>
              <a:rPr lang="en-US" sz="2500" b="0" i="1" dirty="0" err="1">
                <a:ea typeface="+mn-lt"/>
                <a:cs typeface="+mn-lt"/>
              </a:rPr>
              <a:t>άνει</a:t>
            </a:r>
            <a:r>
              <a:rPr lang="en-US" sz="2500" b="0" i="1" dirty="0">
                <a:ea typeface="+mn-lt"/>
                <a:cs typeface="+mn-lt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highlight>
                  <a:srgbClr val="C0C0C0"/>
                </a:highlight>
                <a:ea typeface="+mn-lt"/>
                <a:cs typeface="+mn-lt"/>
              </a:rPr>
              <a:t>τρί</a:t>
            </a:r>
            <a:r>
              <a:rPr lang="en-US" sz="2500" b="1" i="1" dirty="0">
                <a:solidFill>
                  <a:schemeClr val="bg1"/>
                </a:solidFill>
                <a:highlight>
                  <a:srgbClr val="C0C0C0"/>
                </a:highlight>
                <a:ea typeface="+mn-lt"/>
                <a:cs typeface="+mn-lt"/>
              </a:rPr>
              <a:t>α</a:t>
            </a:r>
            <a:r>
              <a:rPr lang="en-US" sz="2500" b="1" i="1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en-US" sz="2500" b="1" i="1" dirty="0" err="1">
                <a:solidFill>
                  <a:schemeClr val="bg1"/>
                </a:solidFill>
                <a:highlight>
                  <a:srgbClr val="C0C0C0"/>
                </a:highlight>
                <a:ea typeface="+mn-lt"/>
                <a:cs typeface="+mn-lt"/>
              </a:rPr>
              <a:t>στάδι</a:t>
            </a:r>
            <a:r>
              <a:rPr lang="en-US" sz="2500" b="1" i="1" dirty="0">
                <a:solidFill>
                  <a:schemeClr val="bg1"/>
                </a:solidFill>
                <a:highlight>
                  <a:srgbClr val="C0C0C0"/>
                </a:highlight>
                <a:ea typeface="+mn-lt"/>
                <a:cs typeface="+mn-lt"/>
              </a:rPr>
              <a:t>α</a:t>
            </a:r>
            <a:r>
              <a:rPr lang="en-US" sz="2500" b="0" i="1" dirty="0"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en-US" sz="2500" b="0" i="1" dirty="0">
                <a:ea typeface="+mn-lt"/>
                <a:cs typeface="+mn-lt"/>
              </a:rPr>
              <a:t>π</a:t>
            </a:r>
            <a:r>
              <a:rPr lang="en-US" sz="2500" b="0" i="1" dirty="0" err="1">
                <a:ea typeface="+mn-lt"/>
                <a:cs typeface="+mn-lt"/>
              </a:rPr>
              <a:t>ροετοιμ</a:t>
            </a:r>
            <a:r>
              <a:rPr lang="en-US" sz="2500" b="0" i="1" dirty="0">
                <a:ea typeface="+mn-lt"/>
                <a:cs typeface="+mn-lt"/>
              </a:rPr>
              <a:t>α</a:t>
            </a:r>
            <a:r>
              <a:rPr lang="en-US" sz="2500" b="0" i="1" dirty="0" err="1">
                <a:ea typeface="+mn-lt"/>
                <a:cs typeface="+mn-lt"/>
              </a:rPr>
              <a:t>σί</a:t>
            </a:r>
            <a:r>
              <a:rPr lang="en-US" sz="2500" b="0" i="1" dirty="0">
                <a:ea typeface="+mn-lt"/>
                <a:cs typeface="+mn-lt"/>
              </a:rPr>
              <a:t>ας και </a:t>
            </a:r>
            <a:r>
              <a:rPr lang="en-US" sz="2500" b="0" i="1" dirty="0" err="1">
                <a:ea typeface="+mn-lt"/>
                <a:cs typeface="+mn-lt"/>
              </a:rPr>
              <a:t>εφ</a:t>
            </a:r>
            <a:r>
              <a:rPr lang="en-US" sz="2500" b="0" i="1" dirty="0">
                <a:ea typeface="+mn-lt"/>
                <a:cs typeface="+mn-lt"/>
              </a:rPr>
              <a:t>α</a:t>
            </a:r>
            <a:r>
              <a:rPr lang="en-US" sz="2500" b="0" i="1" dirty="0" err="1">
                <a:ea typeface="+mn-lt"/>
                <a:cs typeface="+mn-lt"/>
              </a:rPr>
              <a:t>ρμογής</a:t>
            </a:r>
            <a:r>
              <a:rPr lang="en-US" sz="2500" b="0" i="1" dirty="0">
                <a:ea typeface="+mn-lt"/>
                <a:cs typeface="+mn-lt"/>
              </a:rPr>
              <a:t>:</a:t>
            </a:r>
            <a:r>
              <a:rPr lang="en-US" sz="2500" i="1" dirty="0">
                <a:ea typeface="+mn-lt"/>
                <a:cs typeface="+mn-lt"/>
              </a:rPr>
              <a:t>.Estes  al. (2014).</a:t>
            </a:r>
            <a:endParaRPr lang="en-US" sz="2500" b="0" i="1" dirty="0"/>
          </a:p>
        </p:txBody>
      </p:sp>
    </p:spTree>
    <p:extLst>
      <p:ext uri="{BB962C8B-B14F-4D97-AF65-F5344CB8AC3E}">
        <p14:creationId xmlns:p14="http://schemas.microsoft.com/office/powerpoint/2010/main" val="423120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7F53-3D02-4A71-BC7D-53562787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09" y="7834"/>
            <a:ext cx="3813580" cy="5949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i="1" u="sng" dirty="0">
                <a:solidFill>
                  <a:schemeClr val="tx1"/>
                </a:solidFill>
              </a:rPr>
              <a:t>1ο </a:t>
            </a:r>
            <a:r>
              <a:rPr lang="en-US" sz="2800" i="1" u="sng" dirty="0" err="1">
                <a:solidFill>
                  <a:schemeClr val="tx1"/>
                </a:solidFill>
              </a:rPr>
              <a:t>στάδιο</a:t>
            </a:r>
            <a:r>
              <a:rPr lang="en-US" sz="2800" i="1" u="sng" dirty="0">
                <a:solidFill>
                  <a:schemeClr val="tx1"/>
                </a:solidFill>
              </a:rPr>
              <a:t> </a:t>
            </a:r>
          </a:p>
          <a:p>
            <a:pPr algn="ctr">
              <a:lnSpc>
                <a:spcPct val="90000"/>
              </a:lnSpc>
            </a:pPr>
            <a:r>
              <a:rPr lang="en-US" sz="2000" i="1" u="sng" dirty="0" err="1"/>
              <a:t>Πριν</a:t>
            </a:r>
            <a:r>
              <a:rPr lang="en-US" sz="2000" i="1" u="sng" dirty="0"/>
              <a:t> </a:t>
            </a:r>
            <a:r>
              <a:rPr lang="en-US" sz="2000" i="1" u="sng" dirty="0" err="1"/>
              <a:t>την</a:t>
            </a:r>
            <a:r>
              <a:rPr lang="en-US" sz="2000" i="1" u="sng" dirty="0"/>
              <a:t> </a:t>
            </a:r>
            <a:r>
              <a:rPr lang="en-US" sz="2000" i="1" u="sng" dirty="0" err="1"/>
              <a:t>τάξη</a:t>
            </a:r>
            <a:r>
              <a:rPr lang="en-US" sz="2000" u="sng" dirty="0"/>
              <a:t> </a:t>
            </a:r>
            <a:r>
              <a:rPr lang="en-US" sz="2000" i="1" u="sng" dirty="0"/>
              <a:t>(pre-class</a:t>
            </a:r>
            <a:r>
              <a:rPr lang="en-US" sz="2000" u="sng" dirty="0"/>
              <a:t>)</a:t>
            </a:r>
            <a:br>
              <a:rPr lang="en-US" sz="1600" u="sng" dirty="0"/>
            </a:br>
            <a:br>
              <a:rPr lang="en-US" sz="1600" u="sng" dirty="0"/>
            </a:br>
            <a:br>
              <a:rPr lang="en-US" sz="1600" u="sng" dirty="0"/>
            </a:br>
            <a:r>
              <a:rPr lang="en-US" sz="2800" dirty="0" err="1"/>
              <a:t>Αφόρμηση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 err="1"/>
              <a:t>Αρχική</a:t>
            </a:r>
            <a:r>
              <a:rPr lang="en-US" sz="2800" dirty="0"/>
              <a:t>/</a:t>
            </a:r>
            <a:r>
              <a:rPr lang="en-US" sz="2800" dirty="0" err="1"/>
              <a:t>Δι</a:t>
            </a:r>
            <a:r>
              <a:rPr lang="en-US" sz="2800" dirty="0"/>
              <a:t>α</a:t>
            </a:r>
            <a:r>
              <a:rPr lang="en-US" sz="2800" dirty="0" err="1"/>
              <a:t>γνωστική</a:t>
            </a:r>
            <a:r>
              <a:rPr lang="en-US" sz="2800" dirty="0"/>
              <a:t> </a:t>
            </a:r>
            <a:r>
              <a:rPr lang="en-US" sz="2800" dirty="0" err="1"/>
              <a:t>Αξιολόγηση</a:t>
            </a:r>
            <a:br>
              <a:rPr lang="en-US" sz="2800" dirty="0"/>
            </a:br>
            <a:r>
              <a:rPr lang="en-US" sz="2800" dirty="0"/>
              <a:t> – </a:t>
            </a:r>
            <a:r>
              <a:rPr lang="en-US" sz="2800" dirty="0" err="1"/>
              <a:t>Μελέτη</a:t>
            </a:r>
            <a:r>
              <a:rPr lang="en-US" sz="2800" dirty="0"/>
              <a:t> </a:t>
            </a:r>
            <a:r>
              <a:rPr lang="en-US" sz="2800" dirty="0" err="1"/>
              <a:t>της</a:t>
            </a:r>
            <a:r>
              <a:rPr lang="en-US" sz="2800" dirty="0"/>
              <a:t> </a:t>
            </a:r>
            <a:r>
              <a:rPr lang="en-US" sz="2800" dirty="0" err="1"/>
              <a:t>θεωρί</a:t>
            </a:r>
            <a:r>
              <a:rPr lang="en-US" sz="2800" dirty="0"/>
              <a:t>ας &amp; </a:t>
            </a:r>
            <a:r>
              <a:rPr lang="en-US" sz="2800" dirty="0" err="1"/>
              <a:t>Δι</a:t>
            </a:r>
            <a:r>
              <a:rPr lang="en-US" sz="2800" dirty="0"/>
              <a:t>α</a:t>
            </a:r>
            <a:r>
              <a:rPr lang="en-US" sz="2800" dirty="0" err="1"/>
              <a:t>μορφωτική</a:t>
            </a:r>
            <a:r>
              <a:rPr lang="en-US" sz="2800" dirty="0"/>
              <a:t> α</a:t>
            </a:r>
            <a:r>
              <a:rPr lang="en-US" sz="2800" dirty="0" err="1"/>
              <a:t>ξιολόγηση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 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AD29DEC0-13DF-DFC4-FD54-60B3BF79C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048525"/>
              </p:ext>
            </p:extLst>
          </p:nvPr>
        </p:nvGraphicFramePr>
        <p:xfrm>
          <a:off x="4196970" y="3632"/>
          <a:ext cx="7899080" cy="676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66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527F-B93C-4755-BBC9-B7B16B7C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885" y="953"/>
            <a:ext cx="5225746" cy="213493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ea typeface="+mj-lt"/>
                <a:cs typeface="+mj-lt"/>
              </a:rPr>
              <a:t>2ο </a:t>
            </a:r>
            <a:r>
              <a:rPr lang="en-US" sz="3400" dirty="0" err="1">
                <a:ea typeface="+mj-lt"/>
                <a:cs typeface="+mj-lt"/>
              </a:rPr>
              <a:t>στάδιο</a:t>
            </a:r>
            <a:r>
              <a:rPr lang="en-US" sz="3400" b="0" dirty="0">
                <a:ea typeface="+mj-lt"/>
                <a:cs typeface="+mj-lt"/>
              </a:rPr>
              <a:t>:</a:t>
            </a:r>
            <a:br>
              <a:rPr lang="en-US" sz="3400" b="0">
                <a:ea typeface="+mj-lt"/>
                <a:cs typeface="+mj-lt"/>
              </a:rPr>
            </a:br>
            <a:r>
              <a:rPr lang="en-US" sz="3400" b="0" dirty="0" err="1">
                <a:ea typeface="+mj-lt"/>
                <a:cs typeface="+mj-lt"/>
              </a:rPr>
              <a:t>Μέσ</a:t>
            </a:r>
            <a:r>
              <a:rPr lang="en-US" sz="3400" b="0" dirty="0">
                <a:ea typeface="+mj-lt"/>
                <a:cs typeface="+mj-lt"/>
              </a:rPr>
              <a:t>α </a:t>
            </a:r>
            <a:r>
              <a:rPr lang="en-US" sz="3400" b="0" dirty="0" err="1">
                <a:ea typeface="+mj-lt"/>
                <a:cs typeface="+mj-lt"/>
              </a:rPr>
              <a:t>στην</a:t>
            </a:r>
            <a:r>
              <a:rPr lang="en-US" sz="3400" b="0" dirty="0">
                <a:ea typeface="+mj-lt"/>
                <a:cs typeface="+mj-lt"/>
              </a:rPr>
              <a:t> </a:t>
            </a:r>
            <a:r>
              <a:rPr lang="en-US" sz="3400" b="0" dirty="0" err="1">
                <a:ea typeface="+mj-lt"/>
                <a:cs typeface="+mj-lt"/>
              </a:rPr>
              <a:t>τάξη</a:t>
            </a:r>
            <a:br>
              <a:rPr lang="en-US" sz="3400" b="0">
                <a:ea typeface="+mj-lt"/>
                <a:cs typeface="+mj-lt"/>
              </a:rPr>
            </a:br>
            <a:r>
              <a:rPr lang="en-US" sz="3400" dirty="0">
                <a:ea typeface="+mj-lt"/>
                <a:cs typeface="+mj-lt"/>
              </a:rPr>
              <a:t>(</a:t>
            </a:r>
            <a:r>
              <a:rPr lang="fr" sz="3400" dirty="0">
                <a:ea typeface="+mj-lt"/>
                <a:cs typeface="+mj-lt"/>
              </a:rPr>
              <a:t>in</a:t>
            </a:r>
            <a:r>
              <a:rPr lang="en-US" sz="3400" dirty="0">
                <a:ea typeface="+mj-lt"/>
                <a:cs typeface="+mj-lt"/>
              </a:rPr>
              <a:t>-</a:t>
            </a:r>
            <a:r>
              <a:rPr lang="fr" sz="3400" dirty="0">
                <a:ea typeface="+mj-lt"/>
                <a:cs typeface="+mj-lt"/>
              </a:rPr>
              <a:t>class</a:t>
            </a:r>
            <a:r>
              <a:rPr lang="en-US" sz="3400" dirty="0">
                <a:ea typeface="+mj-lt"/>
                <a:cs typeface="+mj-lt"/>
              </a:rPr>
              <a:t>) </a:t>
            </a:r>
            <a:endParaRPr lang="en-US" sz="3400" dirty="0"/>
          </a:p>
        </p:txBody>
      </p:sp>
      <p:graphicFrame>
        <p:nvGraphicFramePr>
          <p:cNvPr id="62" name="Content Placeholder 2">
            <a:extLst>
              <a:ext uri="{FF2B5EF4-FFF2-40B4-BE49-F238E27FC236}">
                <a16:creationId xmlns:a16="http://schemas.microsoft.com/office/drawing/2014/main" id="{4359E69A-0213-EBD4-FEF4-A8B47FDCA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665997"/>
              </p:ext>
            </p:extLst>
          </p:nvPr>
        </p:nvGraphicFramePr>
        <p:xfrm>
          <a:off x="-973394" y="197928"/>
          <a:ext cx="8022070" cy="639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D30BDE6-3532-4C61-9EBC-C632ADA48B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tretch/>
        </p:blipFill>
        <p:spPr>
          <a:xfrm>
            <a:off x="6297103" y="1539701"/>
            <a:ext cx="5893210" cy="51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1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0CCB9-5957-46DF-AE5B-BA270F4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7" y="481354"/>
            <a:ext cx="4083595" cy="5635387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  <a:ea typeface="+mj-lt"/>
                <a:cs typeface="+mj-lt"/>
              </a:rPr>
              <a:t>3ο </a:t>
            </a:r>
            <a:r>
              <a:rPr lang="en-US" b="1" dirty="0" err="1">
                <a:solidFill>
                  <a:schemeClr val="bg2"/>
                </a:solidFill>
                <a:ea typeface="+mj-lt"/>
                <a:cs typeface="+mj-lt"/>
              </a:rPr>
              <a:t>στάδιο</a:t>
            </a:r>
            <a:br>
              <a:rPr lang="en-US" b="1" dirty="0">
                <a:solidFill>
                  <a:schemeClr val="bg2"/>
                </a:solidFill>
                <a:ea typeface="+mj-lt"/>
                <a:cs typeface="+mj-lt"/>
              </a:rPr>
            </a:br>
            <a:r>
              <a:rPr lang="en-US" b="1" dirty="0">
                <a:solidFill>
                  <a:schemeClr val="bg2"/>
                </a:solidFill>
                <a:ea typeface="+mj-lt"/>
                <a:cs typeface="+mj-lt"/>
              </a:rPr>
              <a:t> </a:t>
            </a:r>
            <a:r>
              <a:rPr lang="en-US" b="1" dirty="0" err="1">
                <a:solidFill>
                  <a:schemeClr val="bg2"/>
                </a:solidFill>
                <a:ea typeface="+mj-lt"/>
                <a:cs typeface="+mj-lt"/>
              </a:rPr>
              <a:t>Μετά</a:t>
            </a:r>
            <a:r>
              <a:rPr lang="en-US" b="1" dirty="0">
                <a:solidFill>
                  <a:schemeClr val="bg2"/>
                </a:solidFill>
                <a:ea typeface="+mj-lt"/>
                <a:cs typeface="+mj-lt"/>
              </a:rPr>
              <a:t> </a:t>
            </a:r>
            <a:r>
              <a:rPr lang="en-US" b="1" dirty="0" err="1">
                <a:solidFill>
                  <a:schemeClr val="bg2"/>
                </a:solidFill>
                <a:ea typeface="+mj-lt"/>
                <a:cs typeface="+mj-lt"/>
              </a:rPr>
              <a:t>την</a:t>
            </a:r>
            <a:r>
              <a:rPr lang="en-US" b="1" dirty="0">
                <a:solidFill>
                  <a:schemeClr val="bg2"/>
                </a:solidFill>
                <a:ea typeface="+mj-lt"/>
                <a:cs typeface="+mj-lt"/>
              </a:rPr>
              <a:t> </a:t>
            </a:r>
            <a:r>
              <a:rPr lang="en-US" b="1" dirty="0" err="1">
                <a:solidFill>
                  <a:schemeClr val="bg2"/>
                </a:solidFill>
                <a:ea typeface="+mj-lt"/>
                <a:cs typeface="+mj-lt"/>
              </a:rPr>
              <a:t>τάξη</a:t>
            </a:r>
            <a:r>
              <a:rPr lang="en-US" b="1" dirty="0">
                <a:solidFill>
                  <a:schemeClr val="bg2"/>
                </a:solidFill>
                <a:ea typeface="+mj-lt"/>
                <a:cs typeface="+mj-lt"/>
              </a:rPr>
              <a:t> (</a:t>
            </a:r>
            <a:r>
              <a:rPr lang="fr" b="1" dirty="0">
                <a:solidFill>
                  <a:schemeClr val="bg2"/>
                </a:solidFill>
                <a:ea typeface="+mj-lt"/>
                <a:cs typeface="+mj-lt"/>
              </a:rPr>
              <a:t>post</a:t>
            </a:r>
            <a:r>
              <a:rPr lang="en-US" b="1" dirty="0">
                <a:solidFill>
                  <a:schemeClr val="bg2"/>
                </a:solidFill>
                <a:ea typeface="+mj-lt"/>
                <a:cs typeface="+mj-lt"/>
              </a:rPr>
              <a:t>-</a:t>
            </a:r>
            <a:r>
              <a:rPr lang="fr" b="1" dirty="0">
                <a:solidFill>
                  <a:schemeClr val="bg2"/>
                </a:solidFill>
                <a:ea typeface="+mj-lt"/>
                <a:cs typeface="+mj-lt"/>
              </a:rPr>
              <a:t>class</a:t>
            </a:r>
            <a:r>
              <a:rPr lang="en-US" b="1" dirty="0">
                <a:solidFill>
                  <a:schemeClr val="bg2"/>
                </a:solidFill>
                <a:ea typeface="+mj-lt"/>
                <a:cs typeface="+mj-lt"/>
              </a:rPr>
              <a:t>)</a:t>
            </a:r>
            <a:r>
              <a:rPr lang="en-US" dirty="0">
                <a:solidFill>
                  <a:schemeClr val="bg2"/>
                </a:solidFill>
                <a:ea typeface="+mj-lt"/>
                <a:cs typeface="+mj-lt"/>
              </a:rPr>
              <a:t> 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BCED-228E-467E-9BF4-06D841F99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393" y="351958"/>
            <a:ext cx="7261470" cy="62248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ea typeface="+mn-lt"/>
                <a:cs typeface="+mn-lt"/>
              </a:rPr>
              <a:t>Οι</a:t>
            </a:r>
            <a:r>
              <a:rPr lang="en-US" dirty="0">
                <a:ea typeface="+mn-lt"/>
                <a:cs typeface="+mn-lt"/>
              </a:rPr>
              <a:t> μα</a:t>
            </a:r>
            <a:r>
              <a:rPr lang="en-US" dirty="0" err="1">
                <a:ea typeface="+mn-lt"/>
                <a:cs typeface="+mn-lt"/>
              </a:rPr>
              <a:t>θητές</a:t>
            </a:r>
            <a:r>
              <a:rPr lang="en-US" dirty="0">
                <a:ea typeface="+mn-lt"/>
                <a:cs typeface="+mn-lt"/>
              </a:rPr>
              <a:t> κα</a:t>
            </a:r>
            <a:r>
              <a:rPr lang="en-US" dirty="0" err="1">
                <a:ea typeface="+mn-lt"/>
                <a:cs typeface="+mn-lt"/>
              </a:rPr>
              <a:t>λούντ</a:t>
            </a:r>
            <a:r>
              <a:rPr lang="en-US" dirty="0">
                <a:ea typeface="+mn-lt"/>
                <a:cs typeface="+mn-lt"/>
              </a:rPr>
              <a:t>αι </a:t>
            </a:r>
            <a:endParaRPr lang="en-US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dirty="0">
                <a:ea typeface="+mn-lt"/>
                <a:cs typeface="+mn-lt"/>
              </a:rPr>
              <a:t>να </a:t>
            </a:r>
            <a:r>
              <a:rPr lang="en-US" u="sng" dirty="0">
                <a:ea typeface="+mn-lt"/>
                <a:cs typeface="+mn-lt"/>
              </a:rPr>
              <a:t>α</a:t>
            </a:r>
            <a:r>
              <a:rPr lang="en-US" u="sng" dirty="0" err="1">
                <a:ea typeface="+mn-lt"/>
                <a:cs typeface="+mn-lt"/>
              </a:rPr>
              <a:t>ξιολογήσουν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τις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γνώσεις</a:t>
            </a:r>
            <a:r>
              <a:rPr lang="en-US" dirty="0">
                <a:ea typeface="+mn-lt"/>
                <a:cs typeface="+mn-lt"/>
              </a:rPr>
              <a:t> π</a:t>
            </a:r>
            <a:r>
              <a:rPr lang="en-US" dirty="0" err="1">
                <a:ea typeface="+mn-lt"/>
                <a:cs typeface="+mn-lt"/>
              </a:rPr>
              <a:t>ου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έχουν</a:t>
            </a:r>
            <a:r>
              <a:rPr lang="en-US" dirty="0">
                <a:ea typeface="+mn-lt"/>
                <a:cs typeface="+mn-lt"/>
              </a:rPr>
              <a:t> απ</a:t>
            </a:r>
            <a:r>
              <a:rPr lang="en-US" dirty="0" err="1">
                <a:ea typeface="+mn-lt"/>
                <a:cs typeface="+mn-lt"/>
              </a:rPr>
              <a:t>οκτήσει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μετά</a:t>
            </a:r>
            <a:r>
              <a:rPr lang="en-US" dirty="0">
                <a:ea typeface="+mn-lt"/>
                <a:cs typeface="+mn-lt"/>
              </a:rPr>
              <a:t> τα </a:t>
            </a:r>
            <a:r>
              <a:rPr lang="en-US" dirty="0" err="1">
                <a:ea typeface="+mn-lt"/>
                <a:cs typeface="+mn-lt"/>
              </a:rPr>
              <a:t>δυο</a:t>
            </a:r>
            <a:r>
              <a:rPr lang="en-US" dirty="0">
                <a:ea typeface="+mn-lt"/>
                <a:cs typeface="+mn-lt"/>
              </a:rPr>
              <a:t> π</a:t>
            </a:r>
            <a:r>
              <a:rPr lang="en-US" dirty="0" err="1">
                <a:ea typeface="+mn-lt"/>
                <a:cs typeface="+mn-lt"/>
              </a:rPr>
              <a:t>ρώτ</a:t>
            </a:r>
            <a:r>
              <a:rPr lang="en-US" dirty="0">
                <a:ea typeface="+mn-lt"/>
                <a:cs typeface="+mn-lt"/>
              </a:rPr>
              <a:t>α </a:t>
            </a:r>
            <a:r>
              <a:rPr lang="en-US" dirty="0" err="1">
                <a:ea typeface="+mn-lt"/>
                <a:cs typeface="+mn-lt"/>
              </a:rPr>
              <a:t>στάδι</a:t>
            </a:r>
            <a:r>
              <a:rPr lang="en-US" dirty="0">
                <a:ea typeface="+mn-lt"/>
                <a:cs typeface="+mn-lt"/>
              </a:rPr>
              <a:t>α. </a:t>
            </a:r>
            <a:r>
              <a:rPr lang="en-US" dirty="0" err="1">
                <a:ea typeface="+mn-lt"/>
                <a:cs typeface="+mn-lt"/>
              </a:rPr>
              <a:t>Μετά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τις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δρ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στηριότητες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της</a:t>
            </a:r>
            <a:r>
              <a:rPr lang="en-US" dirty="0">
                <a:ea typeface="+mn-lt"/>
                <a:cs typeface="+mn-lt"/>
              </a:rPr>
              <a:t> «α</a:t>
            </a:r>
            <a:r>
              <a:rPr lang="en-US" dirty="0" err="1">
                <a:ea typeface="+mn-lt"/>
                <a:cs typeface="+mn-lt"/>
              </a:rPr>
              <a:t>ντεστρ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μμένης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τάξης</a:t>
            </a:r>
            <a:r>
              <a:rPr lang="en-US" dirty="0">
                <a:ea typeface="+mn-lt"/>
                <a:cs typeface="+mn-lt"/>
              </a:rPr>
              <a:t>» </a:t>
            </a:r>
            <a:r>
              <a:rPr lang="en-US" dirty="0" err="1">
                <a:ea typeface="+mn-lt"/>
                <a:cs typeface="+mn-lt"/>
              </a:rPr>
              <a:t>οι</a:t>
            </a:r>
            <a:r>
              <a:rPr lang="en-US" dirty="0">
                <a:ea typeface="+mn-lt"/>
                <a:cs typeface="+mn-lt"/>
              </a:rPr>
              <a:t> μα</a:t>
            </a:r>
            <a:r>
              <a:rPr lang="en-US" dirty="0" err="1">
                <a:ea typeface="+mn-lt"/>
                <a:cs typeface="+mn-lt"/>
              </a:rPr>
              <a:t>θητές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κάνουν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έλεγχο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του</a:t>
            </a:r>
            <a:r>
              <a:rPr lang="en-US" u="sng" dirty="0">
                <a:ea typeface="+mn-lt"/>
                <a:cs typeface="+mn-lt"/>
              </a:rPr>
              <a:t> επίπ</a:t>
            </a:r>
            <a:r>
              <a:rPr lang="en-US" u="sng" dirty="0" err="1">
                <a:ea typeface="+mn-lt"/>
                <a:cs typeface="+mn-lt"/>
              </a:rPr>
              <a:t>εδου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των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γνώσεών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τους</a:t>
            </a:r>
            <a:r>
              <a:rPr lang="en-US" dirty="0">
                <a:ea typeface="+mn-lt"/>
                <a:cs typeface="+mn-lt"/>
              </a:rPr>
              <a:t> και α</a:t>
            </a:r>
            <a:r>
              <a:rPr lang="en-US" dirty="0" err="1">
                <a:ea typeface="+mn-lt"/>
                <a:cs typeface="+mn-lt"/>
              </a:rPr>
              <a:t>νάλογ</a:t>
            </a:r>
            <a:r>
              <a:rPr lang="en-US" dirty="0">
                <a:ea typeface="+mn-lt"/>
                <a:cs typeface="+mn-lt"/>
              </a:rPr>
              <a:t>α </a:t>
            </a:r>
            <a:r>
              <a:rPr lang="en-US" dirty="0" err="1">
                <a:ea typeface="+mn-lt"/>
                <a:cs typeface="+mn-lt"/>
              </a:rPr>
              <a:t>με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την</a:t>
            </a:r>
            <a:r>
              <a:rPr lang="en-US" dirty="0">
                <a:ea typeface="+mn-lt"/>
                <a:cs typeface="+mn-lt"/>
              </a:rPr>
              <a:t> επ</a:t>
            </a:r>
            <a:r>
              <a:rPr lang="en-US" dirty="0" err="1">
                <a:ea typeface="+mn-lt"/>
                <a:cs typeface="+mn-lt"/>
              </a:rPr>
              <a:t>ίδοσή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τους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u="sng" dirty="0" err="1">
                <a:ea typeface="+mn-lt"/>
                <a:cs typeface="+mn-lt"/>
              </a:rPr>
              <a:t>εντο</a:t>
            </a:r>
            <a:r>
              <a:rPr lang="en-US" u="sng" dirty="0">
                <a:ea typeface="+mn-lt"/>
                <a:cs typeface="+mn-lt"/>
              </a:rPr>
              <a:t>π</a:t>
            </a:r>
            <a:r>
              <a:rPr lang="en-US" u="sng" dirty="0" err="1">
                <a:ea typeface="+mn-lt"/>
                <a:cs typeface="+mn-lt"/>
              </a:rPr>
              <a:t>ίζουν</a:t>
            </a:r>
            <a:r>
              <a:rPr lang="en-US" u="sng" dirty="0">
                <a:ea typeface="+mn-lt"/>
                <a:cs typeface="+mn-lt"/>
              </a:rPr>
              <a:t> π</a:t>
            </a:r>
            <a:r>
              <a:rPr lang="en-US" u="sng" dirty="0" err="1">
                <a:ea typeface="+mn-lt"/>
                <a:cs typeface="+mn-lt"/>
              </a:rPr>
              <a:t>ιθ</a:t>
            </a:r>
            <a:r>
              <a:rPr lang="en-US" u="sng" dirty="0">
                <a:ea typeface="+mn-lt"/>
                <a:cs typeface="+mn-lt"/>
              </a:rPr>
              <a:t>α</a:t>
            </a:r>
            <a:r>
              <a:rPr lang="en-US" u="sng" dirty="0" err="1">
                <a:ea typeface="+mn-lt"/>
                <a:cs typeface="+mn-lt"/>
              </a:rPr>
              <a:t>νές</a:t>
            </a:r>
            <a:r>
              <a:rPr lang="en-US" u="sng" dirty="0">
                <a:ea typeface="+mn-lt"/>
                <a:cs typeface="+mn-lt"/>
              </a:rPr>
              <a:t> α</a:t>
            </a:r>
            <a:r>
              <a:rPr lang="en-US" u="sng" dirty="0" err="1">
                <a:ea typeface="+mn-lt"/>
                <a:cs typeface="+mn-lt"/>
              </a:rPr>
              <a:t>δυν</a:t>
            </a:r>
            <a:r>
              <a:rPr lang="en-US" u="sng" dirty="0">
                <a:ea typeface="+mn-lt"/>
                <a:cs typeface="+mn-lt"/>
              </a:rPr>
              <a:t>α</a:t>
            </a:r>
            <a:r>
              <a:rPr lang="en-US" u="sng" dirty="0" err="1">
                <a:ea typeface="+mn-lt"/>
                <a:cs typeface="+mn-lt"/>
              </a:rPr>
              <a:t>μίες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τους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τις</a:t>
            </a:r>
            <a:r>
              <a:rPr lang="en-US" dirty="0">
                <a:ea typeface="+mn-lt"/>
                <a:cs typeface="+mn-lt"/>
              </a:rPr>
              <a:t> οπ</a:t>
            </a:r>
            <a:r>
              <a:rPr lang="en-US" dirty="0" err="1">
                <a:ea typeface="+mn-lt"/>
                <a:cs typeface="+mn-lt"/>
              </a:rPr>
              <a:t>οίες</a:t>
            </a:r>
            <a:r>
              <a:rPr lang="en-US" dirty="0">
                <a:ea typeface="+mn-lt"/>
                <a:cs typeface="+mn-lt"/>
              </a:rPr>
              <a:t> θα β</a:t>
            </a:r>
            <a:r>
              <a:rPr lang="en-US" dirty="0" err="1">
                <a:ea typeface="+mn-lt"/>
                <a:cs typeface="+mn-lt"/>
              </a:rPr>
              <a:t>ελτιώσουν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u="sng" dirty="0">
                <a:ea typeface="+mn-lt"/>
                <a:cs typeface="+mn-lt"/>
              </a:rPr>
              <a:t>ανα</a:t>
            </a:r>
            <a:r>
              <a:rPr lang="en-US" u="sng" dirty="0" err="1">
                <a:ea typeface="+mn-lt"/>
                <a:cs typeface="+mn-lt"/>
              </a:rPr>
              <a:t>τρέχοντ</a:t>
            </a:r>
            <a:r>
              <a:rPr lang="en-US" u="sng" dirty="0">
                <a:ea typeface="+mn-lt"/>
                <a:cs typeface="+mn-lt"/>
              </a:rPr>
              <a:t>ας ξα</a:t>
            </a:r>
            <a:r>
              <a:rPr lang="en-US" u="sng" dirty="0" err="1">
                <a:ea typeface="+mn-lt"/>
                <a:cs typeface="+mn-lt"/>
              </a:rPr>
              <a:t>νά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στο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ψηφι</a:t>
            </a:r>
            <a:r>
              <a:rPr lang="en-US" u="sng" dirty="0">
                <a:ea typeface="+mn-lt"/>
                <a:cs typeface="+mn-lt"/>
              </a:rPr>
              <a:t>α</a:t>
            </a:r>
            <a:r>
              <a:rPr lang="en-US" u="sng" dirty="0" err="1">
                <a:ea typeface="+mn-lt"/>
                <a:cs typeface="+mn-lt"/>
              </a:rPr>
              <a:t>κό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υλικό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το</a:t>
            </a:r>
            <a:r>
              <a:rPr lang="en-US" dirty="0">
                <a:ea typeface="+mn-lt"/>
                <a:cs typeface="+mn-lt"/>
              </a:rPr>
              <a:t> οπ</a:t>
            </a:r>
            <a:r>
              <a:rPr lang="en-US" dirty="0" err="1">
                <a:ea typeface="+mn-lt"/>
                <a:cs typeface="+mn-lt"/>
              </a:rPr>
              <a:t>οίο</a:t>
            </a:r>
            <a:r>
              <a:rPr lang="en-US" dirty="0">
                <a:ea typeface="+mn-lt"/>
                <a:cs typeface="+mn-lt"/>
              </a:rPr>
              <a:t> παρα</a:t>
            </a:r>
            <a:r>
              <a:rPr lang="en-US" dirty="0" err="1">
                <a:ea typeface="+mn-lt"/>
                <a:cs typeface="+mn-lt"/>
              </a:rPr>
              <a:t>κολουθούν</a:t>
            </a:r>
            <a:r>
              <a:rPr lang="en-US" dirty="0">
                <a:ea typeface="+mn-lt"/>
                <a:cs typeface="+mn-lt"/>
              </a:rPr>
              <a:t> π</a:t>
            </a:r>
            <a:r>
              <a:rPr lang="en-US" dirty="0" err="1">
                <a:ea typeface="+mn-lt"/>
                <a:cs typeface="+mn-lt"/>
              </a:rPr>
              <a:t>λέον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με</a:t>
            </a:r>
            <a:r>
              <a:rPr lang="en-US" dirty="0">
                <a:ea typeface="+mn-lt"/>
                <a:cs typeface="+mn-lt"/>
              </a:rPr>
              <a:t>  </a:t>
            </a:r>
            <a:r>
              <a:rPr lang="en-US" dirty="0" err="1">
                <a:ea typeface="+mn-lt"/>
                <a:cs typeface="+mn-lt"/>
              </a:rPr>
              <a:t>άλλη</a:t>
            </a:r>
            <a:r>
              <a:rPr lang="en-US" dirty="0">
                <a:ea typeface="+mn-lt"/>
                <a:cs typeface="+mn-lt"/>
              </a:rPr>
              <a:t>  μα</a:t>
            </a:r>
            <a:r>
              <a:rPr lang="en-US" dirty="0" err="1">
                <a:ea typeface="+mn-lt"/>
                <a:cs typeface="+mn-lt"/>
              </a:rPr>
              <a:t>τιά</a:t>
            </a:r>
            <a:r>
              <a:rPr lang="en-US" dirty="0">
                <a:ea typeface="+mn-lt"/>
                <a:cs typeface="+mn-lt"/>
              </a:rPr>
              <a:t>.  Επιπ</a:t>
            </a:r>
            <a:r>
              <a:rPr lang="en-US" dirty="0" err="1">
                <a:ea typeface="+mn-lt"/>
                <a:cs typeface="+mn-lt"/>
              </a:rPr>
              <a:t>λέον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έχουν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τη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δυν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τότητ</a:t>
            </a:r>
            <a:r>
              <a:rPr lang="en-US" dirty="0">
                <a:ea typeface="+mn-lt"/>
                <a:cs typeface="+mn-lt"/>
              </a:rPr>
              <a:t>α να επ</a:t>
            </a:r>
            <a:r>
              <a:rPr lang="en-US" dirty="0" err="1">
                <a:ea typeface="+mn-lt"/>
                <a:cs typeface="+mn-lt"/>
              </a:rPr>
              <a:t>εκτείνουν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τις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γνώσεις</a:t>
            </a:r>
            <a:r>
              <a:rPr lang="en-US" dirty="0">
                <a:ea typeface="+mn-lt"/>
                <a:cs typeface="+mn-lt"/>
              </a:rPr>
              <a:t> (α</a:t>
            </a:r>
            <a:r>
              <a:rPr lang="en-US" dirty="0" err="1">
                <a:ea typeface="+mn-lt"/>
                <a:cs typeface="+mn-lt"/>
              </a:rPr>
              <a:t>νάλογ</a:t>
            </a:r>
            <a:r>
              <a:rPr lang="en-US" dirty="0">
                <a:ea typeface="+mn-lt"/>
                <a:cs typeface="+mn-lt"/>
              </a:rPr>
              <a:t>α </a:t>
            </a:r>
            <a:r>
              <a:rPr lang="en-US" dirty="0" err="1">
                <a:ea typeface="+mn-lt"/>
                <a:cs typeface="+mn-lt"/>
              </a:rPr>
              <a:t>με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το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χρόνο</a:t>
            </a:r>
            <a:r>
              <a:rPr lang="en-US" dirty="0">
                <a:ea typeface="+mn-lt"/>
                <a:cs typeface="+mn-lt"/>
              </a:rPr>
              <a:t> π</a:t>
            </a:r>
            <a:r>
              <a:rPr lang="en-US" dirty="0" err="1">
                <a:ea typeface="+mn-lt"/>
                <a:cs typeface="+mn-lt"/>
              </a:rPr>
              <a:t>ου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δι</a:t>
            </a:r>
            <a:r>
              <a:rPr lang="en-US" dirty="0">
                <a:ea typeface="+mn-lt"/>
                <a:cs typeface="+mn-lt"/>
              </a:rPr>
              <a:t>α</a:t>
            </a:r>
            <a:r>
              <a:rPr lang="en-US" dirty="0" err="1">
                <a:ea typeface="+mn-lt"/>
                <a:cs typeface="+mn-lt"/>
              </a:rPr>
              <a:t>θέτουν</a:t>
            </a:r>
            <a:r>
              <a:rPr lang="en-US" dirty="0">
                <a:ea typeface="+mn-lt"/>
                <a:cs typeface="+mn-lt"/>
              </a:rPr>
              <a:t>).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2D21-8B19-4FC8-9E7F-A4082D54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8" y="229464"/>
            <a:ext cx="2534977" cy="187903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>
                <a:solidFill>
                  <a:schemeClr val="accent5"/>
                </a:solidFill>
                <a:ea typeface="+mj-lt"/>
                <a:cs typeface="+mj-lt"/>
              </a:rPr>
              <a:t>ΕΦΑΡΜΟΓΗ </a:t>
            </a:r>
            <a:endParaRPr lang="en-US" sz="2000">
              <a:solidFill>
                <a:schemeClr val="accent5"/>
              </a:solidFill>
            </a:endParaRPr>
          </a:p>
          <a:p>
            <a:pPr algn="ctr">
              <a:lnSpc>
                <a:spcPct val="90000"/>
              </a:lnSpc>
            </a:pPr>
            <a:br>
              <a:rPr lang="en-US" sz="2000">
                <a:ea typeface="+mj-lt"/>
                <a:cs typeface="+mj-lt"/>
              </a:rPr>
            </a:br>
            <a:r>
              <a:rPr lang="en-US" sz="2000">
                <a:ea typeface="+mj-lt"/>
                <a:cs typeface="+mj-lt"/>
              </a:rPr>
              <a:t>Τα </a:t>
            </a:r>
            <a:r>
              <a:rPr lang="en-US" sz="4400">
                <a:highlight>
                  <a:srgbClr val="FFFF00"/>
                </a:highlight>
                <a:ea typeface="+mj-lt"/>
                <a:cs typeface="+mj-lt"/>
              </a:rPr>
              <a:t>6</a:t>
            </a:r>
            <a:r>
              <a:rPr lang="en-US" sz="2000">
                <a:ea typeface="+mj-lt"/>
                <a:cs typeface="+mj-lt"/>
              </a:rPr>
              <a:t> β</a:t>
            </a:r>
            <a:r>
              <a:rPr lang="en-US" sz="2000" err="1">
                <a:ea typeface="+mj-lt"/>
                <a:cs typeface="+mj-lt"/>
              </a:rPr>
              <a:t>ήμ</a:t>
            </a:r>
            <a:r>
              <a:rPr lang="en-US" sz="2000">
                <a:ea typeface="+mj-lt"/>
                <a:cs typeface="+mj-lt"/>
              </a:rPr>
              <a:t>ατα </a:t>
            </a:r>
            <a:r>
              <a:rPr lang="en-US" sz="2000" err="1">
                <a:ea typeface="+mj-lt"/>
                <a:cs typeface="+mj-lt"/>
              </a:rPr>
              <a:t>της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εφ</a:t>
            </a:r>
            <a:r>
              <a:rPr lang="en-US" sz="2000">
                <a:ea typeface="+mj-lt"/>
                <a:cs typeface="+mj-lt"/>
              </a:rPr>
              <a:t>α</a:t>
            </a:r>
            <a:r>
              <a:rPr lang="en-US" sz="2000" err="1">
                <a:ea typeface="+mj-lt"/>
                <a:cs typeface="+mj-lt"/>
              </a:rPr>
              <a:t>ρμογής</a:t>
            </a:r>
            <a:r>
              <a:rPr lang="en-US" sz="4100">
                <a:ea typeface="+mj-lt"/>
                <a:cs typeface="+mj-lt"/>
              </a:rPr>
              <a:t> </a:t>
            </a:r>
            <a:endParaRPr lang="en-US" sz="410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11C18FD-F1E0-C535-57E4-A63272375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92975"/>
              </p:ext>
            </p:extLst>
          </p:nvPr>
        </p:nvGraphicFramePr>
        <p:xfrm>
          <a:off x="-3298009" y="-319157"/>
          <a:ext cx="20550866" cy="697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18" name="Ink 2117">
                <a:extLst>
                  <a:ext uri="{FF2B5EF4-FFF2-40B4-BE49-F238E27FC236}">
                    <a16:creationId xmlns:a16="http://schemas.microsoft.com/office/drawing/2014/main" id="{9EC384CE-4570-4EB3-9A1F-428D6552A290}"/>
                  </a:ext>
                </a:extLst>
              </p14:cNvPr>
              <p14:cNvContentPartPr/>
              <p14:nvPr/>
            </p14:nvContentPartPr>
            <p14:xfrm>
              <a:off x="1487365" y="2982363"/>
              <a:ext cx="19050" cy="19050"/>
            </p14:xfrm>
          </p:contentPart>
        </mc:Choice>
        <mc:Fallback xmlns="">
          <p:pic>
            <p:nvPicPr>
              <p:cNvPr id="2118" name="Ink 2117">
                <a:extLst>
                  <a:ext uri="{FF2B5EF4-FFF2-40B4-BE49-F238E27FC236}">
                    <a16:creationId xmlns:a16="http://schemas.microsoft.com/office/drawing/2014/main" id="{9EC384CE-4570-4EB3-9A1F-428D6552A2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4865" y="2029863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19" name="Ink 2118">
                <a:extLst>
                  <a:ext uri="{FF2B5EF4-FFF2-40B4-BE49-F238E27FC236}">
                    <a16:creationId xmlns:a16="http://schemas.microsoft.com/office/drawing/2014/main" id="{0878C210-AFFE-492B-AD0B-0E97EFC6F7CF}"/>
                  </a:ext>
                </a:extLst>
              </p14:cNvPr>
              <p14:cNvContentPartPr/>
              <p14:nvPr/>
            </p14:nvContentPartPr>
            <p14:xfrm>
              <a:off x="7472818" y="3630646"/>
              <a:ext cx="19050" cy="19050"/>
            </p14:xfrm>
          </p:contentPart>
        </mc:Choice>
        <mc:Fallback xmlns="">
          <p:pic>
            <p:nvPicPr>
              <p:cNvPr id="2119" name="Ink 2118">
                <a:extLst>
                  <a:ext uri="{FF2B5EF4-FFF2-40B4-BE49-F238E27FC236}">
                    <a16:creationId xmlns:a16="http://schemas.microsoft.com/office/drawing/2014/main" id="{0878C210-AFFE-492B-AD0B-0E97EFC6F7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20318" y="2678146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20" name="Ink 2119">
                <a:extLst>
                  <a:ext uri="{FF2B5EF4-FFF2-40B4-BE49-F238E27FC236}">
                    <a16:creationId xmlns:a16="http://schemas.microsoft.com/office/drawing/2014/main" id="{269CC591-C80A-4575-B0D5-080CB54B20FC}"/>
                  </a:ext>
                </a:extLst>
              </p14:cNvPr>
              <p14:cNvContentPartPr/>
              <p14:nvPr/>
            </p14:nvContentPartPr>
            <p14:xfrm>
              <a:off x="1409243" y="3938688"/>
              <a:ext cx="19050" cy="19050"/>
            </p14:xfrm>
          </p:contentPart>
        </mc:Choice>
        <mc:Fallback xmlns="">
          <p:pic>
            <p:nvPicPr>
              <p:cNvPr id="2120" name="Ink 2119">
                <a:extLst>
                  <a:ext uri="{FF2B5EF4-FFF2-40B4-BE49-F238E27FC236}">
                    <a16:creationId xmlns:a16="http://schemas.microsoft.com/office/drawing/2014/main" id="{269CC591-C80A-4575-B0D5-080CB54B20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743" y="2986188"/>
                <a:ext cx="1905000" cy="1905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0936E72-36EC-4B3A-B54C-11AB27507185}"/>
              </a:ext>
            </a:extLst>
          </p:cNvPr>
          <p:cNvSpPr txBox="1"/>
          <p:nvPr/>
        </p:nvSpPr>
        <p:spPr>
          <a:xfrm>
            <a:off x="4724400" y="2783457"/>
            <a:ext cx="428157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4400"/>
          </a:p>
        </p:txBody>
      </p:sp>
      <p:pic>
        <p:nvPicPr>
          <p:cNvPr id="36" name="Picture 36">
            <a:extLst>
              <a:ext uri="{FF2B5EF4-FFF2-40B4-BE49-F238E27FC236}">
                <a16:creationId xmlns:a16="http://schemas.microsoft.com/office/drawing/2014/main" id="{64ED7552-9A9A-465C-9A36-A83BF81FE4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4413" y="1441690"/>
            <a:ext cx="4107250" cy="3960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63" name="TextBox 2162">
            <a:extLst>
              <a:ext uri="{FF2B5EF4-FFF2-40B4-BE49-F238E27FC236}">
                <a16:creationId xmlns:a16="http://schemas.microsoft.com/office/drawing/2014/main" id="{7D10D67E-C992-4609-A85C-149FF68E3D57}"/>
              </a:ext>
            </a:extLst>
          </p:cNvPr>
          <p:cNvSpPr txBox="1"/>
          <p:nvPr/>
        </p:nvSpPr>
        <p:spPr>
          <a:xfrm>
            <a:off x="5874589" y="3329797"/>
            <a:ext cx="366334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444444"/>
                </a:solidFill>
                <a:latin typeface="Calibri"/>
                <a:cs typeface="Calibri"/>
              </a:rPr>
              <a:t>ΕΦΑΡΜΟΓΗ​</a:t>
            </a:r>
            <a:endParaRPr lang="en-US" sz="1200" b="1">
              <a:solidFill>
                <a:srgbClr val="444444"/>
              </a:solidFill>
              <a:latin typeface="Calibri"/>
              <a:cs typeface="Calibri"/>
            </a:endParaRPr>
          </a:p>
          <a:p>
            <a:r>
              <a:rPr lang="en-US" sz="2400" b="1" dirty="0">
                <a:solidFill>
                  <a:srgbClr val="444444"/>
                </a:solidFill>
                <a:latin typeface="Calibri"/>
                <a:cs typeface="Calibri"/>
              </a:rPr>
              <a:t>Τα 6 β</a:t>
            </a:r>
            <a:r>
              <a:rPr lang="en-US" sz="2400" b="1" dirty="0" err="1">
                <a:solidFill>
                  <a:srgbClr val="444444"/>
                </a:solidFill>
                <a:latin typeface="Calibri"/>
                <a:cs typeface="Calibri"/>
              </a:rPr>
              <a:t>ήμ</a:t>
            </a:r>
            <a:r>
              <a:rPr lang="en-US" sz="2400" b="1" dirty="0">
                <a:solidFill>
                  <a:srgbClr val="444444"/>
                </a:solidFill>
                <a:latin typeface="Calibri"/>
                <a:cs typeface="Calibri"/>
              </a:rPr>
              <a:t>ατα </a:t>
            </a:r>
            <a:r>
              <a:rPr lang="en-US" sz="2400" b="1" dirty="0" err="1">
                <a:solidFill>
                  <a:srgbClr val="444444"/>
                </a:solidFill>
                <a:latin typeface="Calibri"/>
                <a:cs typeface="Calibri"/>
              </a:rPr>
              <a:t>της</a:t>
            </a:r>
            <a:r>
              <a:rPr lang="en-US" sz="2400" b="1" dirty="0">
                <a:solidFill>
                  <a:srgbClr val="444444"/>
                </a:solidFill>
                <a:latin typeface="Calibri"/>
                <a:cs typeface="Calibri"/>
              </a:rPr>
              <a:t> </a:t>
            </a:r>
          </a:p>
          <a:p>
            <a:r>
              <a:rPr lang="en-US" sz="2400" b="1" dirty="0" err="1">
                <a:solidFill>
                  <a:srgbClr val="444444"/>
                </a:solidFill>
                <a:latin typeface="Calibri"/>
                <a:cs typeface="Calibri"/>
              </a:rPr>
              <a:t>εφ</a:t>
            </a:r>
            <a:r>
              <a:rPr lang="en-US" sz="2400" b="1" dirty="0">
                <a:solidFill>
                  <a:srgbClr val="444444"/>
                </a:solidFill>
                <a:latin typeface="Calibri"/>
                <a:cs typeface="Calibri"/>
              </a:rPr>
              <a:t>α</a:t>
            </a:r>
            <a:r>
              <a:rPr lang="en-US" sz="2400" b="1" dirty="0" err="1">
                <a:solidFill>
                  <a:srgbClr val="444444"/>
                </a:solidFill>
                <a:latin typeface="Calibri"/>
                <a:cs typeface="Calibri"/>
              </a:rPr>
              <a:t>ρμογής</a:t>
            </a:r>
            <a:r>
              <a:rPr lang="en-US" sz="2400" b="1" dirty="0">
                <a:solidFill>
                  <a:srgbClr val="444444"/>
                </a:solidFill>
                <a:latin typeface="Calibri"/>
                <a:cs typeface="Calibri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84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1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ΑΝΕΣΤΡΑΜΜΕΝΗ ΤΑΞΗ flipped classroom ΝΕΟ ΕΚΠΑΙΔΕΥΤΙΚΟ ΜΟΝΤΕΛΟ                     ΜΑΘΗΤΟΚΕΝΤΡΙΚΗ                       ΔΙΔΑΣΚΑΛΙΑ</vt:lpstr>
      <vt:lpstr>ΑΝΕΣΤΡΑΜΜΕΝΗ ΤΑΞΗ-  ΝΕΑ ΔΙΔΑΣΚΑΛΙΑ -ΝΕΑ ΓΝΩΣΗ</vt:lpstr>
      <vt:lpstr> Στάδια προετοιμασίας και εφαρμογής </vt:lpstr>
      <vt:lpstr>1ο στάδιο  Πριν την τάξη (pre-class)   Αφόρμηση  Αρχική/Διαγνωστική Αξιολόγηση  – Μελέτη της θεωρίας &amp; Διαμορφωτική αξιολόγηση   </vt:lpstr>
      <vt:lpstr>2ο στάδιο: Μέσα στην τάξη (in-class) </vt:lpstr>
      <vt:lpstr>3ο στάδιο  Μετά την τάξη (post-class) </vt:lpstr>
      <vt:lpstr>ΕΦΑΡΜΟΓΗ   Τα 6 βήματα της εφαρμογής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218</cp:revision>
  <dcterms:created xsi:type="dcterms:W3CDTF">2022-03-14T17:33:10Z</dcterms:created>
  <dcterms:modified xsi:type="dcterms:W3CDTF">2022-03-18T07:29:15Z</dcterms:modified>
</cp:coreProperties>
</file>