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A15DA-CF32-4E86-8618-AF57EB9439D4}" type="datetimeFigureOut">
              <a:rPr lang="el-GR" smtClean="0"/>
              <a:pPr/>
              <a:t>4/10/2022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4DBE0-D523-4E35-8B3B-9D34F789B1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E1FA-396F-4108-A496-15EE1F8749C4}" type="datetimeFigureOut">
              <a:rPr lang="el-GR" smtClean="0"/>
              <a:pPr/>
              <a:t>4/10/2022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2F61-9A56-4DB2-A1C0-97FE9AC82DB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E1FA-396F-4108-A496-15EE1F8749C4}" type="datetimeFigureOut">
              <a:rPr lang="el-GR" smtClean="0"/>
              <a:pPr/>
              <a:t>4/10/2022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2F61-9A56-4DB2-A1C0-97FE9AC82DB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E1FA-396F-4108-A496-15EE1F8749C4}" type="datetimeFigureOut">
              <a:rPr lang="el-GR" smtClean="0"/>
              <a:pPr/>
              <a:t>4/10/2022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2F61-9A56-4DB2-A1C0-97FE9AC82DB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E1FA-396F-4108-A496-15EE1F8749C4}" type="datetimeFigureOut">
              <a:rPr lang="el-GR" smtClean="0"/>
              <a:pPr/>
              <a:t>4/10/2022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2F61-9A56-4DB2-A1C0-97FE9AC82DB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E1FA-396F-4108-A496-15EE1F8749C4}" type="datetimeFigureOut">
              <a:rPr lang="el-GR" smtClean="0"/>
              <a:pPr/>
              <a:t>4/10/2022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2F61-9A56-4DB2-A1C0-97FE9AC82DB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E1FA-396F-4108-A496-15EE1F8749C4}" type="datetimeFigureOut">
              <a:rPr lang="el-GR" smtClean="0"/>
              <a:pPr/>
              <a:t>4/10/2022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2F61-9A56-4DB2-A1C0-97FE9AC82DB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E1FA-396F-4108-A496-15EE1F8749C4}" type="datetimeFigureOut">
              <a:rPr lang="el-GR" smtClean="0"/>
              <a:pPr/>
              <a:t>4/10/2022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2F61-9A56-4DB2-A1C0-97FE9AC82DB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E1FA-396F-4108-A496-15EE1F8749C4}" type="datetimeFigureOut">
              <a:rPr lang="el-GR" smtClean="0"/>
              <a:pPr/>
              <a:t>4/10/2022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2F61-9A56-4DB2-A1C0-97FE9AC82DB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E1FA-396F-4108-A496-15EE1F8749C4}" type="datetimeFigureOut">
              <a:rPr lang="el-GR" smtClean="0"/>
              <a:pPr/>
              <a:t>4/10/2022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2F61-9A56-4DB2-A1C0-97FE9AC82DB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E1FA-396F-4108-A496-15EE1F8749C4}" type="datetimeFigureOut">
              <a:rPr lang="el-GR" smtClean="0"/>
              <a:pPr/>
              <a:t>4/10/2022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2F61-9A56-4DB2-A1C0-97FE9AC82DB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E1FA-396F-4108-A496-15EE1F8749C4}" type="datetimeFigureOut">
              <a:rPr lang="el-GR" smtClean="0"/>
              <a:pPr/>
              <a:t>4/10/2022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2F61-9A56-4DB2-A1C0-97FE9AC82DB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7E1FA-396F-4108-A496-15EE1F8749C4}" type="datetimeFigureOut">
              <a:rPr lang="el-GR" smtClean="0"/>
              <a:pPr/>
              <a:t>4/10/2022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82F61-9A56-4DB2-A1C0-97FE9AC82DB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s://www.google.g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s://www.citypatras.gr/epikairotita/ellada/katarraktes-edessas-oi-megalyteroi-sta-valkania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cnn.gr/taksidi/ellada/story/28946/eikones-apo-toys-katarraktes-tis-edessas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google.gr/?hl=e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google.g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google.g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0070C0"/>
                </a:solidFill>
              </a:rPr>
              <a:t>EDESSA</a:t>
            </a:r>
            <a:endParaRPr lang="el-GR" sz="7200" b="1" dirty="0">
              <a:solidFill>
                <a:srgbClr val="0070C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Edessa I s a beautiful country. It has a population of 18229 people, it is a tourists place and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many cherries are produced there. If you visit her, go to the attractions describe below.</a:t>
            </a:r>
            <a:endParaRPr lang="el-GR" sz="2000" dirty="0">
              <a:solidFill>
                <a:srgbClr val="002060"/>
              </a:solidFill>
            </a:endParaRPr>
          </a:p>
        </p:txBody>
      </p:sp>
      <p:pic>
        <p:nvPicPr>
          <p:cNvPr id="4" name="3 - Εικόνα" descr="edessa-happy-traveller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428604"/>
            <a:ext cx="3127365" cy="1759143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5834055" y="0"/>
            <a:ext cx="3309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https://happytraveller.gr/edessa/</a:t>
            </a:r>
            <a:endParaRPr lang="el-GR" dirty="0"/>
          </a:p>
        </p:txBody>
      </p:sp>
      <p:pic>
        <p:nvPicPr>
          <p:cNvPr id="6" name="5 - Εικόνα" descr="αρχείο λήψης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714356"/>
            <a:ext cx="2676525" cy="1714500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http://www.edessacity.gr/tourism/edessa/edessa-waterfalls-cave/</a:t>
            </a:r>
            <a:endParaRPr lang="el-GR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328982" cy="101281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The waterfalls of Edessa</a:t>
            </a:r>
            <a:endParaRPr lang="el-GR" sz="2400" dirty="0">
              <a:solidFill>
                <a:srgbClr val="002060"/>
              </a:solidFill>
            </a:endParaRPr>
          </a:p>
        </p:txBody>
      </p:sp>
      <p:pic>
        <p:nvPicPr>
          <p:cNvPr id="5" name="4 - Θέση περιεχομένου" descr="Έδεσσα 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43372" y="2500306"/>
            <a:ext cx="2366963" cy="3155950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i="1" dirty="0" smtClean="0">
                <a:latin typeface="Arial" pitchFamily="34" charset="0"/>
                <a:cs typeface="Arial" pitchFamily="34" charset="0"/>
              </a:rPr>
              <a:t>The waterfalls of Edessa were created after a strong earthquake in the 14</a:t>
            </a:r>
            <a:r>
              <a:rPr lang="en-US" sz="1800" i="1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century. The waterfall is 70 meters high ,at the bottom there is a cave ,and then there is the forked Lambda waterfall with the two lakes.</a:t>
            </a:r>
          </a:p>
          <a:p>
            <a:r>
              <a:rPr lang="en-US" sz="1800" i="1" dirty="0" smtClean="0">
                <a:latin typeface="Arial" pitchFamily="34" charset="0"/>
                <a:cs typeface="Arial" pitchFamily="34" charset="0"/>
              </a:rPr>
              <a:t>The waterfalls at night are illuminated in rainbow colors. The waterfalls are a great sight because it is a great place to enjoy it and has a nice view from above. Really worth a  visit!!!</a:t>
            </a:r>
          </a:p>
          <a:p>
            <a:endParaRPr lang="el-GR" sz="1700" i="1" dirty="0" smtClean="0">
              <a:latin typeface="Arial" pitchFamily="34" charset="0"/>
              <a:cs typeface="Arial" pitchFamily="34" charset="0"/>
            </a:endParaRPr>
          </a:p>
          <a:p>
            <a:endParaRPr lang="en-US" sz="18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3929058" y="5214950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11" name="10 - Εικόνα" descr="edesa-bonis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357166"/>
            <a:ext cx="3214709" cy="2143140"/>
          </a:xfrm>
          <a:prstGeom prst="rect">
            <a:avLst/>
          </a:prstGeom>
        </p:spPr>
      </p:pic>
      <p:pic>
        <p:nvPicPr>
          <p:cNvPr id="15" name="14 - Εικόνα" descr="popoppopp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2934" y="4357694"/>
            <a:ext cx="2631066" cy="1643074"/>
          </a:xfrm>
          <a:prstGeom prst="rect">
            <a:avLst/>
          </a:prstGeom>
        </p:spPr>
      </p:pic>
      <p:sp>
        <p:nvSpPr>
          <p:cNvPr id="9" name="8 - Ορθογώνιο"/>
          <p:cNvSpPr/>
          <p:nvPr/>
        </p:nvSpPr>
        <p:spPr>
          <a:xfrm>
            <a:off x="7215174" y="357166"/>
            <a:ext cx="19288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6"/>
              </a:rPr>
              <a:t>https://www.cnn.gr/taksidi/ellada/story/28946/eikones-apo-toys-katarraktes-tis-edessas</a:t>
            </a: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6715140" y="2786058"/>
            <a:ext cx="24288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https://www.citypatras.gr/epikairotita/ellada/katarraktes-edessas-oi-megalyteroi-sta-valkania/</a:t>
            </a:r>
            <a:r>
              <a:rPr lang="en-US" dirty="0" smtClean="0"/>
              <a:t> 2</a:t>
            </a:r>
            <a:endParaRPr lang="el-GR" dirty="0"/>
          </a:p>
        </p:txBody>
      </p:sp>
      <p:cxnSp>
        <p:nvCxnSpPr>
          <p:cNvPr id="16" name="15 - Ευθεία γραμμή σύνδεσης"/>
          <p:cNvCxnSpPr/>
          <p:nvPr/>
        </p:nvCxnSpPr>
        <p:spPr>
          <a:xfrm>
            <a:off x="6500826" y="2714620"/>
            <a:ext cx="2643174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7" name="16 - TextBox"/>
          <p:cNvSpPr txBox="1"/>
          <p:nvPr/>
        </p:nvSpPr>
        <p:spPr>
          <a:xfrm>
            <a:off x="8572496" y="4500570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</a:t>
            </a:r>
            <a:endParaRPr lang="el-GR" sz="14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CIUPRI PARK</a:t>
            </a:r>
            <a:endParaRPr lang="el-GR" sz="2400" dirty="0">
              <a:solidFill>
                <a:srgbClr val="002060"/>
              </a:solidFill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0034" y="1428736"/>
            <a:ext cx="3008313" cy="4691063"/>
          </a:xfrm>
        </p:spPr>
        <p:txBody>
          <a:bodyPr>
            <a:normAutofit/>
          </a:bodyPr>
          <a:lstStyle/>
          <a:p>
            <a:r>
              <a:rPr lang="en-US" sz="1800" i="1" dirty="0" err="1" smtClean="0"/>
              <a:t>Edessα</a:t>
            </a:r>
            <a:r>
              <a:rPr lang="en-US" sz="1800" i="1" dirty="0" smtClean="0"/>
              <a:t> is beautiful city. An attraction is the </a:t>
            </a:r>
            <a:r>
              <a:rPr lang="en-US" sz="1800" i="1" dirty="0" err="1" smtClean="0"/>
              <a:t>Ciupri</a:t>
            </a:r>
            <a:r>
              <a:rPr lang="en-US" sz="1800" i="1" dirty="0" smtClean="0"/>
              <a:t> park. </a:t>
            </a:r>
            <a:r>
              <a:rPr lang="en-US" sz="1800" i="1" dirty="0" err="1" smtClean="0"/>
              <a:t>Ciupri</a:t>
            </a:r>
            <a:r>
              <a:rPr lang="en-US" sz="1800" i="1" dirty="0" smtClean="0"/>
              <a:t> park is the largest park in Edessa. As It is full of greenery and trees. Also from this point was the ancient </a:t>
            </a:r>
            <a:r>
              <a:rPr lang="en-US" sz="1800" i="1" dirty="0" err="1" smtClean="0"/>
              <a:t>Egnatia</a:t>
            </a:r>
            <a:r>
              <a:rPr lang="en-US" sz="1800" i="1" dirty="0" smtClean="0"/>
              <a:t> road that connected </a:t>
            </a:r>
            <a:r>
              <a:rPr lang="en-US" sz="1800" i="1" dirty="0" err="1" smtClean="0"/>
              <a:t>constantinople</a:t>
            </a:r>
            <a:r>
              <a:rPr lang="en-US" sz="1800" i="1" dirty="0" smtClean="0"/>
              <a:t> with the shores of the Adriatic sea. There you will find a fountain but also the Byzantine bridge of </a:t>
            </a:r>
            <a:r>
              <a:rPr lang="en-US" sz="1800" i="1" dirty="0" err="1" smtClean="0"/>
              <a:t>Ciupri</a:t>
            </a:r>
            <a:r>
              <a:rPr lang="en-US" sz="1800" i="1" dirty="0" smtClean="0"/>
              <a:t>. Finally there are cafes and sports facilities.</a:t>
            </a:r>
            <a:endParaRPr lang="el-GR" sz="1800" i="1" dirty="0" smtClean="0"/>
          </a:p>
          <a:p>
            <a:endParaRPr lang="el-GR" sz="1800" dirty="0"/>
          </a:p>
        </p:txBody>
      </p:sp>
      <p:pic>
        <p:nvPicPr>
          <p:cNvPr id="8" name="7 - Θέση περιεχομένου" descr="ghdooooooooo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7686" y="642918"/>
            <a:ext cx="3389558" cy="3034365"/>
          </a:xfrm>
        </p:spPr>
      </p:pic>
      <p:sp>
        <p:nvSpPr>
          <p:cNvPr id="9" name="8 - Ορθογώνιο"/>
          <p:cNvSpPr/>
          <p:nvPr/>
        </p:nvSpPr>
        <p:spPr>
          <a:xfrm>
            <a:off x="4357686" y="38576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https://nicelocal.gr/central-macedonia/cultural_places/byzantine_gephyra_kioupri/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Byzantine bridge of Edessa</a:t>
            </a:r>
            <a:endParaRPr lang="el-GR" dirty="0"/>
          </a:p>
        </p:txBody>
      </p:sp>
      <p:pic>
        <p:nvPicPr>
          <p:cNvPr id="5" name="4 - Θέση περιεχομένου" descr="elli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86182" y="1142984"/>
            <a:ext cx="5111750" cy="2721662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It to the store  </a:t>
            </a:r>
            <a:r>
              <a:rPr lang="en-US" sz="1800" dirty="0" err="1" smtClean="0"/>
              <a:t>accherd</a:t>
            </a:r>
            <a:r>
              <a:rPr lang="en-US" sz="1800" dirty="0" smtClean="0"/>
              <a:t> of the Ottoman </a:t>
            </a:r>
            <a:r>
              <a:rPr lang="en-US" sz="1800" dirty="0" err="1" smtClean="0"/>
              <a:t>evy</a:t>
            </a:r>
            <a:r>
              <a:rPr lang="en-US" sz="1800" dirty="0" smtClean="0"/>
              <a:t> That dominates</a:t>
            </a:r>
          </a:p>
          <a:p>
            <a:r>
              <a:rPr lang="en-US" sz="1800" dirty="0" smtClean="0"/>
              <a:t> the park landscape .Many </a:t>
            </a:r>
            <a:r>
              <a:rPr lang="en-US" sz="1800" dirty="0" err="1" smtClean="0"/>
              <a:t>resoorchers</a:t>
            </a:r>
            <a:r>
              <a:rPr lang="en-US" sz="1800" dirty="0" smtClean="0"/>
              <a:t>  argue that the same </a:t>
            </a:r>
            <a:r>
              <a:rPr lang="en-US" sz="1800" dirty="0" err="1" smtClean="0"/>
              <a:t>bridye</a:t>
            </a:r>
            <a:r>
              <a:rPr lang="en-US" sz="1800" dirty="0" smtClean="0"/>
              <a:t> was existing since the Roma erg and through this was passing .The famous </a:t>
            </a:r>
            <a:r>
              <a:rPr lang="en-US" sz="1800" dirty="0" err="1" smtClean="0"/>
              <a:t>Egnatia</a:t>
            </a:r>
            <a:r>
              <a:rPr lang="en-US" sz="1800" dirty="0" smtClean="0"/>
              <a:t> </a:t>
            </a:r>
            <a:r>
              <a:rPr lang="en-US" sz="1800" dirty="0" err="1" smtClean="0"/>
              <a:t>screet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endParaRPr lang="el-GR" sz="1800" dirty="0"/>
          </a:p>
        </p:txBody>
      </p:sp>
      <p:sp>
        <p:nvSpPr>
          <p:cNvPr id="6" name="5 - Ορθογώνιο"/>
          <p:cNvSpPr/>
          <p:nvPr/>
        </p:nvSpPr>
        <p:spPr>
          <a:xfrm>
            <a:off x="4000496" y="21429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https://www.tripadvisor.com.gr/Attractions-g776951-Activities-Edessa_Pella_Region_Central_Macedonia.html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l-GR" sz="240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 reptile museum is a museum in Edessa. Inside you can see many reptiles from</a:t>
            </a:r>
          </a:p>
          <a:p>
            <a:r>
              <a:rPr lang="en-US" sz="1800" dirty="0" err="1" smtClean="0"/>
              <a:t>salamandres</a:t>
            </a:r>
            <a:r>
              <a:rPr lang="en-US" sz="1800" dirty="0" smtClean="0"/>
              <a:t> to snakes. There are all kinds of snakes and other reptiles. The reptiles are kept</a:t>
            </a:r>
          </a:p>
          <a:p>
            <a:r>
              <a:rPr lang="en-US" sz="1800" dirty="0" smtClean="0"/>
              <a:t>in small glass boxes. There are also many hotels nearby such as restaurants. I hope you visit</a:t>
            </a:r>
          </a:p>
          <a:p>
            <a:r>
              <a:rPr lang="en-US" sz="1800" dirty="0" smtClean="0"/>
              <a:t>it and like it!</a:t>
            </a:r>
            <a:endParaRPr lang="el-GR" sz="1800" dirty="0"/>
          </a:p>
        </p:txBody>
      </p:sp>
      <p:pic>
        <p:nvPicPr>
          <p:cNvPr id="8" name="7 - Θέση περιεχομένου" descr="qbwwwwwwwwuh2tw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43306" y="857232"/>
            <a:ext cx="5111750" cy="3399314"/>
          </a:xfrm>
        </p:spPr>
      </p:pic>
      <p:sp>
        <p:nvSpPr>
          <p:cNvPr id="9" name="8 - Ορθογώνιο"/>
          <p:cNvSpPr/>
          <p:nvPr/>
        </p:nvSpPr>
        <p:spPr>
          <a:xfrm>
            <a:off x="3929058" y="478632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https://golden-greece.gr/museums/makedonia/pela/mouseio-erpeton</a:t>
            </a:r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328</Words>
  <Application>Microsoft Office PowerPoint</Application>
  <PresentationFormat>Προβολή στην οθόνη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EDESSA</vt:lpstr>
      <vt:lpstr>The waterfalls of Edessa</vt:lpstr>
      <vt:lpstr>CIUPRI PARK</vt:lpstr>
      <vt:lpstr>Byzantine bridge of Edessa</vt:lpstr>
      <vt:lpstr>Διαφάνεια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48</cp:revision>
  <dcterms:created xsi:type="dcterms:W3CDTF">2022-09-27T14:11:52Z</dcterms:created>
  <dcterms:modified xsi:type="dcterms:W3CDTF">2022-10-04T16:58:53Z</dcterms:modified>
</cp:coreProperties>
</file>