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microsoft.com/office/2016/11/relationships/changesInfo" Target="changesInfos/changesInfo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ggos Mpoulntogidis" userId="8626ccbd13593a30" providerId="LiveId" clId="{5F089682-F9EB-4549-AB57-B85A2B879067}"/>
    <pc:docChg chg="undo custSel addSld modSld sldOrd">
      <pc:chgData name="Doggos Mpoulntogidis" userId="8626ccbd13593a30" providerId="LiveId" clId="{5F089682-F9EB-4549-AB57-B85A2B879067}" dt="2022-09-28T19:35:38.557" v="1027" actId="1076"/>
      <pc:docMkLst>
        <pc:docMk/>
      </pc:docMkLst>
      <pc:sldChg chg="addSp modSp">
        <pc:chgData name="Doggos Mpoulntogidis" userId="8626ccbd13593a30" providerId="LiveId" clId="{5F089682-F9EB-4549-AB57-B85A2B879067}" dt="2022-09-28T17:34:34.453" v="969" actId="1076"/>
        <pc:sldMkLst>
          <pc:docMk/>
          <pc:sldMk cId="204494602" sldId="256"/>
        </pc:sldMkLst>
        <pc:spChg chg="mod">
          <ac:chgData name="Doggos Mpoulntogidis" userId="8626ccbd13593a30" providerId="LiveId" clId="{5F089682-F9EB-4549-AB57-B85A2B879067}" dt="2022-09-27T19:56:55.378" v="24" actId="20577"/>
          <ac:spMkLst>
            <pc:docMk/>
            <pc:sldMk cId="204494602" sldId="256"/>
            <ac:spMk id="2" creationId="{64E1005C-D265-F364-D8A7-6CBA2599EE5F}"/>
          </ac:spMkLst>
        </pc:spChg>
        <pc:spChg chg="mod">
          <ac:chgData name="Doggos Mpoulntogidis" userId="8626ccbd13593a30" providerId="LiveId" clId="{5F089682-F9EB-4549-AB57-B85A2B879067}" dt="2022-09-27T19:57:17.385" v="46" actId="20577"/>
          <ac:spMkLst>
            <pc:docMk/>
            <pc:sldMk cId="204494602" sldId="256"/>
            <ac:spMk id="3" creationId="{81897528-3475-6E13-DB15-6911E2461B42}"/>
          </ac:spMkLst>
        </pc:spChg>
        <pc:picChg chg="add mod">
          <ac:chgData name="Doggos Mpoulntogidis" userId="8626ccbd13593a30" providerId="LiveId" clId="{5F089682-F9EB-4549-AB57-B85A2B879067}" dt="2022-09-28T17:34:34.453" v="969" actId="1076"/>
          <ac:picMkLst>
            <pc:docMk/>
            <pc:sldMk cId="204494602" sldId="256"/>
            <ac:picMk id="4" creationId="{4C2B08A3-666B-1708-F2CB-883CF002B095}"/>
          </ac:picMkLst>
        </pc:picChg>
      </pc:sldChg>
      <pc:sldChg chg="addSp modSp new mod ord modClrScheme chgLayout">
        <pc:chgData name="Doggos Mpoulntogidis" userId="8626ccbd13593a30" providerId="LiveId" clId="{5F089682-F9EB-4549-AB57-B85A2B879067}" dt="2022-09-28T19:10:03.318" v="976" actId="2711"/>
        <pc:sldMkLst>
          <pc:docMk/>
          <pc:sldMk cId="1008343004" sldId="257"/>
        </pc:sldMkLst>
        <pc:spChg chg="mod ord">
          <ac:chgData name="Doggos Mpoulntogidis" userId="8626ccbd13593a30" providerId="LiveId" clId="{5F089682-F9EB-4549-AB57-B85A2B879067}" dt="2022-09-27T20:09:43.269" v="428" actId="700"/>
          <ac:spMkLst>
            <pc:docMk/>
            <pc:sldMk cId="1008343004" sldId="257"/>
            <ac:spMk id="2" creationId="{5656EC6F-C6FF-0353-23F6-78D58186E4CA}"/>
          </ac:spMkLst>
        </pc:spChg>
        <pc:spChg chg="mod ord">
          <ac:chgData name="Doggos Mpoulntogidis" userId="8626ccbd13593a30" providerId="LiveId" clId="{5F089682-F9EB-4549-AB57-B85A2B879067}" dt="2022-09-28T19:10:03.318" v="976" actId="2711"/>
          <ac:spMkLst>
            <pc:docMk/>
            <pc:sldMk cId="1008343004" sldId="257"/>
            <ac:spMk id="3" creationId="{EFC1C2D8-B1C7-D5D7-D4DA-3176B0146447}"/>
          </ac:spMkLst>
        </pc:spChg>
        <pc:inkChg chg="add">
          <ac:chgData name="Doggos Mpoulntogidis" userId="8626ccbd13593a30" providerId="LiveId" clId="{5F089682-F9EB-4549-AB57-B85A2B879067}" dt="2022-09-28T19:09:24.667" v="972" actId="7634"/>
          <ac:inkMkLst>
            <pc:docMk/>
            <pc:sldMk cId="1008343004" sldId="257"/>
            <ac:inkMk id="4" creationId="{0044584A-5285-B763-FD2C-ECE370142492}"/>
          </ac:inkMkLst>
        </pc:inkChg>
      </pc:sldChg>
      <pc:sldChg chg="addSp delSp modSp new mod modClrScheme chgLayout">
        <pc:chgData name="Doggos Mpoulntogidis" userId="8626ccbd13593a30" providerId="LiveId" clId="{5F089682-F9EB-4549-AB57-B85A2B879067}" dt="2022-09-28T19:33:58.964" v="1023" actId="14100"/>
        <pc:sldMkLst>
          <pc:docMk/>
          <pc:sldMk cId="3100586616" sldId="258"/>
        </pc:sldMkLst>
        <pc:spChg chg="add mod ord">
          <ac:chgData name="Doggos Mpoulntogidis" userId="8626ccbd13593a30" providerId="LiveId" clId="{5F089682-F9EB-4549-AB57-B85A2B879067}" dt="2022-09-28T19:27:17.241" v="1004" actId="14100"/>
          <ac:spMkLst>
            <pc:docMk/>
            <pc:sldMk cId="3100586616" sldId="258"/>
            <ac:spMk id="2" creationId="{B6FE96DA-C5AD-012B-1C05-864E8E54565B}"/>
          </ac:spMkLst>
        </pc:spChg>
        <pc:spChg chg="add del mod ord">
          <ac:chgData name="Doggos Mpoulntogidis" userId="8626ccbd13593a30" providerId="LiveId" clId="{5F089682-F9EB-4549-AB57-B85A2B879067}" dt="2022-09-27T20:28:11.477" v="865" actId="931"/>
          <ac:spMkLst>
            <pc:docMk/>
            <pc:sldMk cId="3100586616" sldId="258"/>
            <ac:spMk id="3" creationId="{45762A35-8962-1148-3C56-D33C256F39DA}"/>
          </ac:spMkLst>
        </pc:spChg>
        <pc:spChg chg="add mod ord">
          <ac:chgData name="Doggos Mpoulntogidis" userId="8626ccbd13593a30" providerId="LiveId" clId="{5F089682-F9EB-4549-AB57-B85A2B879067}" dt="2022-09-28T19:23:49.964" v="1000" actId="700"/>
          <ac:spMkLst>
            <pc:docMk/>
            <pc:sldMk cId="3100586616" sldId="258"/>
            <ac:spMk id="3" creationId="{7C12DEC6-8915-4D45-C093-1C5A73EF4577}"/>
          </ac:spMkLst>
        </pc:spChg>
        <pc:spChg chg="add del mod ord">
          <ac:chgData name="Doggos Mpoulntogidis" userId="8626ccbd13593a30" providerId="LiveId" clId="{5F089682-F9EB-4549-AB57-B85A2B879067}" dt="2022-09-28T17:32:03.103" v="958" actId="700"/>
          <ac:spMkLst>
            <pc:docMk/>
            <pc:sldMk cId="3100586616" sldId="258"/>
            <ac:spMk id="4" creationId="{3C435658-85EA-797D-1BB5-9E74796D8568}"/>
          </ac:spMkLst>
        </pc:spChg>
        <pc:spChg chg="add del mod ord">
          <ac:chgData name="Doggos Mpoulntogidis" userId="8626ccbd13593a30" providerId="LiveId" clId="{5F089682-F9EB-4549-AB57-B85A2B879067}" dt="2022-09-28T17:32:03.103" v="958" actId="700"/>
          <ac:spMkLst>
            <pc:docMk/>
            <pc:sldMk cId="3100586616" sldId="258"/>
            <ac:spMk id="5" creationId="{24A37086-138F-2933-2F07-CD30514BF072}"/>
          </ac:spMkLst>
        </pc:spChg>
        <pc:spChg chg="add del mod">
          <ac:chgData name="Doggos Mpoulntogidis" userId="8626ccbd13593a30" providerId="LiveId" clId="{5F089682-F9EB-4549-AB57-B85A2B879067}" dt="2022-09-28T19:16:27.313" v="978" actId="931"/>
          <ac:spMkLst>
            <pc:docMk/>
            <pc:sldMk cId="3100586616" sldId="258"/>
            <ac:spMk id="5" creationId="{3BDB96F9-1B97-EE48-C67E-0D8066A01066}"/>
          </ac:spMkLst>
        </pc:spChg>
        <pc:spChg chg="add mod">
          <ac:chgData name="Doggos Mpoulntogidis" userId="8626ccbd13593a30" providerId="LiveId" clId="{5F089682-F9EB-4549-AB57-B85A2B879067}" dt="2022-09-28T19:32:02.202" v="1020" actId="478"/>
          <ac:spMkLst>
            <pc:docMk/>
            <pc:sldMk cId="3100586616" sldId="258"/>
            <ac:spMk id="5" creationId="{E0AD9DEC-28F7-3B5A-FA12-474D668E9D6B}"/>
          </ac:spMkLst>
        </pc:spChg>
        <pc:spChg chg="add del mod ord">
          <ac:chgData name="Doggos Mpoulntogidis" userId="8626ccbd13593a30" providerId="LiveId" clId="{5F089682-F9EB-4549-AB57-B85A2B879067}" dt="2022-09-28T17:32:03.103" v="958" actId="700"/>
          <ac:spMkLst>
            <pc:docMk/>
            <pc:sldMk cId="3100586616" sldId="258"/>
            <ac:spMk id="6" creationId="{F9A1BCE6-8270-6096-E8C0-7D1694130ACE}"/>
          </ac:spMkLst>
        </pc:spChg>
        <pc:spChg chg="add mod ord">
          <ac:chgData name="Doggos Mpoulntogidis" userId="8626ccbd13593a30" providerId="LiveId" clId="{5F089682-F9EB-4549-AB57-B85A2B879067}" dt="2022-09-28T19:23:49.964" v="1000" actId="700"/>
          <ac:spMkLst>
            <pc:docMk/>
            <pc:sldMk cId="3100586616" sldId="258"/>
            <ac:spMk id="8" creationId="{FF9A8B7A-A142-D925-F7FA-8EEA24284A45}"/>
          </ac:spMkLst>
        </pc:spChg>
        <pc:spChg chg="add del mod ord">
          <ac:chgData name="Doggos Mpoulntogidis" userId="8626ccbd13593a30" providerId="LiveId" clId="{5F089682-F9EB-4549-AB57-B85A2B879067}" dt="2022-09-28T19:20:09.648" v="981" actId="931"/>
          <ac:spMkLst>
            <pc:docMk/>
            <pc:sldMk cId="3100586616" sldId="258"/>
            <ac:spMk id="9" creationId="{82544B9B-E9A3-6591-8C30-2D380D6221AB}"/>
          </ac:spMkLst>
        </pc:spChg>
        <pc:spChg chg="add del mod">
          <ac:chgData name="Doggos Mpoulntogidis" userId="8626ccbd13593a30" providerId="LiveId" clId="{5F089682-F9EB-4549-AB57-B85A2B879067}" dt="2022-09-28T19:21:14.872" v="986" actId="931"/>
          <ac:spMkLst>
            <pc:docMk/>
            <pc:sldMk cId="3100586616" sldId="258"/>
            <ac:spMk id="10" creationId="{BCF6A3B5-B024-ADCE-C3CE-5E1C10403712}"/>
          </ac:spMkLst>
        </pc:spChg>
        <pc:spChg chg="add del mod">
          <ac:chgData name="Doggos Mpoulntogidis" userId="8626ccbd13593a30" providerId="LiveId" clId="{5F089682-F9EB-4549-AB57-B85A2B879067}" dt="2022-09-28T19:21:39.906" v="987" actId="931"/>
          <ac:spMkLst>
            <pc:docMk/>
            <pc:sldMk cId="3100586616" sldId="258"/>
            <ac:spMk id="12" creationId="{EC6BF543-AF4C-8E4C-B483-F63C8933C3FD}"/>
          </ac:spMkLst>
        </pc:spChg>
        <pc:picChg chg="add del mod ord">
          <ac:chgData name="Doggos Mpoulntogidis" userId="8626ccbd13593a30" providerId="LiveId" clId="{5F089682-F9EB-4549-AB57-B85A2B879067}" dt="2022-09-28T19:20:24.177" v="982" actId="478"/>
          <ac:picMkLst>
            <pc:docMk/>
            <pc:sldMk cId="3100586616" sldId="258"/>
            <ac:picMk id="4" creationId="{3FD3C8D9-CECB-7C7A-D7BC-8865D300DE37}"/>
          </ac:picMkLst>
        </pc:picChg>
        <pc:picChg chg="add del mod ord">
          <ac:chgData name="Doggos Mpoulntogidis" userId="8626ccbd13593a30" providerId="LiveId" clId="{5F089682-F9EB-4549-AB57-B85A2B879067}" dt="2022-09-28T19:20:36.699" v="985" actId="478"/>
          <ac:picMkLst>
            <pc:docMk/>
            <pc:sldMk cId="3100586616" sldId="258"/>
            <ac:picMk id="6" creationId="{1CA00E8C-C6E1-326B-F3B4-ADFC3C54E538}"/>
          </ac:picMkLst>
        </pc:picChg>
        <pc:picChg chg="add del mod ord">
          <ac:chgData name="Doggos Mpoulntogidis" userId="8626ccbd13593a30" providerId="LiveId" clId="{5F089682-F9EB-4549-AB57-B85A2B879067}" dt="2022-09-28T19:10:13.744" v="977" actId="478"/>
          <ac:picMkLst>
            <pc:docMk/>
            <pc:sldMk cId="3100586616" sldId="258"/>
            <ac:picMk id="7" creationId="{7B8D2D03-0188-2D84-540F-940FA10ACEAC}"/>
          </ac:picMkLst>
        </pc:picChg>
        <pc:picChg chg="add mod ord">
          <ac:chgData name="Doggos Mpoulntogidis" userId="8626ccbd13593a30" providerId="LiveId" clId="{5F089682-F9EB-4549-AB57-B85A2B879067}" dt="2022-09-28T19:33:58.964" v="1023" actId="14100"/>
          <ac:picMkLst>
            <pc:docMk/>
            <pc:sldMk cId="3100586616" sldId="258"/>
            <ac:picMk id="13" creationId="{B0551D9D-51EB-C3CC-990C-5ABFF96CB703}"/>
          </ac:picMkLst>
        </pc:picChg>
        <pc:picChg chg="add del mod ord">
          <ac:chgData name="Doggos Mpoulntogidis" userId="8626ccbd13593a30" providerId="LiveId" clId="{5F089682-F9EB-4549-AB57-B85A2B879067}" dt="2022-09-28T19:32:02.202" v="1020" actId="478"/>
          <ac:picMkLst>
            <pc:docMk/>
            <pc:sldMk cId="3100586616" sldId="258"/>
            <ac:picMk id="14" creationId="{9157EB5F-D89F-DCFC-E02A-3648B7C3DE79}"/>
          </ac:picMkLst>
        </pc:picChg>
      </pc:sldChg>
      <pc:sldChg chg="addSp delSp modSp new mod modClrScheme chgLayout">
        <pc:chgData name="Doggos Mpoulntogidis" userId="8626ccbd13593a30" providerId="LiveId" clId="{5F089682-F9EB-4549-AB57-B85A2B879067}" dt="2022-09-28T19:35:38.557" v="1027" actId="1076"/>
        <pc:sldMkLst>
          <pc:docMk/>
          <pc:sldMk cId="1012661591" sldId="259"/>
        </pc:sldMkLst>
        <pc:spChg chg="del">
          <ac:chgData name="Doggos Mpoulntogidis" userId="8626ccbd13593a30" providerId="LiveId" clId="{5F089682-F9EB-4549-AB57-B85A2B879067}" dt="2022-09-28T17:32:19.151" v="961" actId="700"/>
          <ac:spMkLst>
            <pc:docMk/>
            <pc:sldMk cId="1012661591" sldId="259"/>
            <ac:spMk id="2" creationId="{7BB413E3-79E6-72CD-7F9C-2B2F06BF2CF6}"/>
          </ac:spMkLst>
        </pc:spChg>
        <pc:spChg chg="del">
          <ac:chgData name="Doggos Mpoulntogidis" userId="8626ccbd13593a30" providerId="LiveId" clId="{5F089682-F9EB-4549-AB57-B85A2B879067}" dt="2022-09-28T17:32:19.151" v="961" actId="700"/>
          <ac:spMkLst>
            <pc:docMk/>
            <pc:sldMk cId="1012661591" sldId="259"/>
            <ac:spMk id="3" creationId="{4EB970CD-38F0-9A62-F385-9B7D5934A7D2}"/>
          </ac:spMkLst>
        </pc:spChg>
        <pc:spChg chg="del">
          <ac:chgData name="Doggos Mpoulntogidis" userId="8626ccbd13593a30" providerId="LiveId" clId="{5F089682-F9EB-4549-AB57-B85A2B879067}" dt="2022-09-28T17:32:19.151" v="961" actId="700"/>
          <ac:spMkLst>
            <pc:docMk/>
            <pc:sldMk cId="1012661591" sldId="259"/>
            <ac:spMk id="4" creationId="{05506CD1-4DAD-0DF9-708C-4BADDE55A641}"/>
          </ac:spMkLst>
        </pc:spChg>
        <pc:spChg chg="del">
          <ac:chgData name="Doggos Mpoulntogidis" userId="8626ccbd13593a30" providerId="LiveId" clId="{5F089682-F9EB-4549-AB57-B85A2B879067}" dt="2022-09-28T17:32:19.151" v="961" actId="700"/>
          <ac:spMkLst>
            <pc:docMk/>
            <pc:sldMk cId="1012661591" sldId="259"/>
            <ac:spMk id="5" creationId="{32BE0B2B-C932-BBB0-4AFB-4D38296FEBA2}"/>
          </ac:spMkLst>
        </pc:spChg>
        <pc:spChg chg="del">
          <ac:chgData name="Doggos Mpoulntogidis" userId="8626ccbd13593a30" providerId="LiveId" clId="{5F089682-F9EB-4549-AB57-B85A2B879067}" dt="2022-09-28T17:32:19.151" v="961" actId="700"/>
          <ac:spMkLst>
            <pc:docMk/>
            <pc:sldMk cId="1012661591" sldId="259"/>
            <ac:spMk id="6" creationId="{64768A58-91E7-E698-BB18-5E06C8358B90}"/>
          </ac:spMkLst>
        </pc:spChg>
        <pc:picChg chg="add mod">
          <ac:chgData name="Doggos Mpoulntogidis" userId="8626ccbd13593a30" providerId="LiveId" clId="{5F089682-F9EB-4549-AB57-B85A2B879067}" dt="2022-09-28T19:35:38.557" v="1027" actId="1076"/>
          <ac:picMkLst>
            <pc:docMk/>
            <pc:sldMk cId="1012661591" sldId="259"/>
            <ac:picMk id="2" creationId="{537B5EB5-79AF-F476-FDEB-F2AE98F4960D}"/>
          </ac:picMkLst>
        </pc:picChg>
        <pc:picChg chg="add mod">
          <ac:chgData name="Doggos Mpoulntogidis" userId="8626ccbd13593a30" providerId="LiveId" clId="{5F089682-F9EB-4549-AB57-B85A2B879067}" dt="2022-09-28T17:35:57.774" v="971" actId="1076"/>
          <ac:picMkLst>
            <pc:docMk/>
            <pc:sldMk cId="1012661591" sldId="259"/>
            <ac:picMk id="7" creationId="{9A45D9C2-A281-B784-7A9C-DDD6F737F197}"/>
          </ac:picMkLst>
        </pc:picChg>
      </pc:sldChg>
    </pc:docChg>
  </pc:docChgLst>
  <pc:docChgLst>
    <pc:chgData name="Doggos Mpoulntogidis" userId="8626ccbd13593a30" providerId="LiveId" clId="{E4E5E6BC-6396-2E42-BDDF-6C43172AC13D}"/>
    <pc:docChg chg="undo custSel addSld modSld">
      <pc:chgData name="Doggos Mpoulntogidis" userId="8626ccbd13593a30" providerId="LiveId" clId="{E4E5E6BC-6396-2E42-BDDF-6C43172AC13D}" dt="2022-10-03T19:02:04.563" v="237" actId="14100"/>
      <pc:docMkLst>
        <pc:docMk/>
      </pc:docMkLst>
      <pc:sldChg chg="addSp delSp modSp mod modClrScheme chgLayout">
        <pc:chgData name="Doggos Mpoulntogidis" userId="8626ccbd13593a30" providerId="LiveId" clId="{E4E5E6BC-6396-2E42-BDDF-6C43172AC13D}" dt="2022-10-03T18:18:48.345" v="1" actId="700"/>
        <pc:sldMkLst>
          <pc:docMk/>
          <pc:sldMk cId="1012661591" sldId="259"/>
        </pc:sldMkLst>
        <pc:spChg chg="add del mod ord">
          <ac:chgData name="Doggos Mpoulntogidis" userId="8626ccbd13593a30" providerId="LiveId" clId="{E4E5E6BC-6396-2E42-BDDF-6C43172AC13D}" dt="2022-10-03T18:18:48.345" v="1" actId="700"/>
          <ac:spMkLst>
            <pc:docMk/>
            <pc:sldMk cId="1012661591" sldId="259"/>
            <ac:spMk id="3" creationId="{9BE1EF87-A08E-7447-9820-DCA1C44E5FF3}"/>
          </ac:spMkLst>
        </pc:spChg>
        <pc:spChg chg="add del mod ord">
          <ac:chgData name="Doggos Mpoulntogidis" userId="8626ccbd13593a30" providerId="LiveId" clId="{E4E5E6BC-6396-2E42-BDDF-6C43172AC13D}" dt="2022-10-03T18:18:48.345" v="1" actId="700"/>
          <ac:spMkLst>
            <pc:docMk/>
            <pc:sldMk cId="1012661591" sldId="259"/>
            <ac:spMk id="4" creationId="{007A9872-188E-6083-78EC-23F82B0D6B6F}"/>
          </ac:spMkLst>
        </pc:spChg>
      </pc:sldChg>
      <pc:sldChg chg="addSp delSp modSp new mod modClrScheme chgLayout">
        <pc:chgData name="Doggos Mpoulntogidis" userId="8626ccbd13593a30" providerId="LiveId" clId="{E4E5E6BC-6396-2E42-BDDF-6C43172AC13D}" dt="2022-10-03T18:22:03.379" v="42" actId="14100"/>
        <pc:sldMkLst>
          <pc:docMk/>
          <pc:sldMk cId="2166175962" sldId="260"/>
        </pc:sldMkLst>
        <pc:spChg chg="add mod">
          <ac:chgData name="Doggos Mpoulntogidis" userId="8626ccbd13593a30" providerId="LiveId" clId="{E4E5E6BC-6396-2E42-BDDF-6C43172AC13D}" dt="2022-10-03T18:18:56.105" v="3" actId="700"/>
          <ac:spMkLst>
            <pc:docMk/>
            <pc:sldMk cId="2166175962" sldId="260"/>
            <ac:spMk id="2" creationId="{B776CFF1-EB31-0EA4-62CF-2C7DDAB4B2D0}"/>
          </ac:spMkLst>
        </pc:spChg>
        <pc:spChg chg="add del mod">
          <ac:chgData name="Doggos Mpoulntogidis" userId="8626ccbd13593a30" providerId="LiveId" clId="{E4E5E6BC-6396-2E42-BDDF-6C43172AC13D}" dt="2022-10-03T18:21:29.353" v="34" actId="931"/>
          <ac:spMkLst>
            <pc:docMk/>
            <pc:sldMk cId="2166175962" sldId="260"/>
            <ac:spMk id="3" creationId="{E390BF84-4961-9EE2-DCDA-BC162309F5B3}"/>
          </ac:spMkLst>
        </pc:spChg>
        <pc:picChg chg="add del mod ord">
          <ac:chgData name="Doggos Mpoulntogidis" userId="8626ccbd13593a30" providerId="LiveId" clId="{E4E5E6BC-6396-2E42-BDDF-6C43172AC13D}" dt="2022-10-03T18:20:52.088" v="33" actId="931"/>
          <ac:picMkLst>
            <pc:docMk/>
            <pc:sldMk cId="2166175962" sldId="260"/>
            <ac:picMk id="4" creationId="{69F65488-3876-F9D9-E5B8-97FFF9499D8B}"/>
          </ac:picMkLst>
        </pc:picChg>
        <pc:picChg chg="add mod ord">
          <ac:chgData name="Doggos Mpoulntogidis" userId="8626ccbd13593a30" providerId="LiveId" clId="{E4E5E6BC-6396-2E42-BDDF-6C43172AC13D}" dt="2022-10-03T18:22:03.379" v="42" actId="14100"/>
          <ac:picMkLst>
            <pc:docMk/>
            <pc:sldMk cId="2166175962" sldId="260"/>
            <ac:picMk id="5" creationId="{DBBAFDD2-86B0-97DD-6379-9EFE623C62A0}"/>
          </ac:picMkLst>
        </pc:picChg>
      </pc:sldChg>
      <pc:sldChg chg="addSp delSp modSp new">
        <pc:chgData name="Doggos Mpoulntogidis" userId="8626ccbd13593a30" providerId="LiveId" clId="{E4E5E6BC-6396-2E42-BDDF-6C43172AC13D}" dt="2022-10-03T18:25:10.196" v="51" actId="14100"/>
        <pc:sldMkLst>
          <pc:docMk/>
          <pc:sldMk cId="2220960327" sldId="261"/>
        </pc:sldMkLst>
        <pc:spChg chg="del">
          <ac:chgData name="Doggos Mpoulntogidis" userId="8626ccbd13593a30" providerId="LiveId" clId="{E4E5E6BC-6396-2E42-BDDF-6C43172AC13D}" dt="2022-10-03T18:22:56.501" v="44" actId="931"/>
          <ac:spMkLst>
            <pc:docMk/>
            <pc:sldMk cId="2220960327" sldId="261"/>
            <ac:spMk id="3" creationId="{16455923-B7CC-44FE-7D57-4FB7CA41F334}"/>
          </ac:spMkLst>
        </pc:spChg>
        <pc:picChg chg="add mod ord">
          <ac:chgData name="Doggos Mpoulntogidis" userId="8626ccbd13593a30" providerId="LiveId" clId="{E4E5E6BC-6396-2E42-BDDF-6C43172AC13D}" dt="2022-10-03T18:25:10.196" v="51" actId="14100"/>
          <ac:picMkLst>
            <pc:docMk/>
            <pc:sldMk cId="2220960327" sldId="261"/>
            <ac:picMk id="4" creationId="{D0FDD409-07FA-7FA7-FFB4-F49E5CCE6C68}"/>
          </ac:picMkLst>
        </pc:picChg>
      </pc:sldChg>
      <pc:sldChg chg="addSp delSp modSp new">
        <pc:chgData name="Doggos Mpoulntogidis" userId="8626ccbd13593a30" providerId="LiveId" clId="{E4E5E6BC-6396-2E42-BDDF-6C43172AC13D}" dt="2022-10-03T19:02:04.563" v="237" actId="14100"/>
        <pc:sldMkLst>
          <pc:docMk/>
          <pc:sldMk cId="4025281288" sldId="262"/>
        </pc:sldMkLst>
        <pc:spChg chg="del">
          <ac:chgData name="Doggos Mpoulntogidis" userId="8626ccbd13593a30" providerId="LiveId" clId="{E4E5E6BC-6396-2E42-BDDF-6C43172AC13D}" dt="2022-10-03T18:25:57.108" v="53" actId="931"/>
          <ac:spMkLst>
            <pc:docMk/>
            <pc:sldMk cId="4025281288" sldId="262"/>
            <ac:spMk id="3" creationId="{D83693B5-A32A-94D0-F957-B53383B465BE}"/>
          </ac:spMkLst>
        </pc:spChg>
        <pc:picChg chg="add mod ord">
          <ac:chgData name="Doggos Mpoulntogidis" userId="8626ccbd13593a30" providerId="LiveId" clId="{E4E5E6BC-6396-2E42-BDDF-6C43172AC13D}" dt="2022-10-03T19:02:04.563" v="237" actId="14100"/>
          <ac:picMkLst>
            <pc:docMk/>
            <pc:sldMk cId="4025281288" sldId="262"/>
            <ac:picMk id="4" creationId="{7C219B1C-E7CD-AFAE-9C28-5C825A38BA68}"/>
          </ac:picMkLst>
        </pc:picChg>
      </pc:sldChg>
      <pc:sldChg chg="addSp delSp modSp new">
        <pc:chgData name="Doggos Mpoulntogidis" userId="8626ccbd13593a30" providerId="LiveId" clId="{E4E5E6BC-6396-2E42-BDDF-6C43172AC13D}" dt="2022-10-03T18:27:09.721" v="67" actId="14100"/>
        <pc:sldMkLst>
          <pc:docMk/>
          <pc:sldMk cId="2797785984" sldId="263"/>
        </pc:sldMkLst>
        <pc:spChg chg="del">
          <ac:chgData name="Doggos Mpoulntogidis" userId="8626ccbd13593a30" providerId="LiveId" clId="{E4E5E6BC-6396-2E42-BDDF-6C43172AC13D}" dt="2022-10-03T18:26:51.578" v="62" actId="931"/>
          <ac:spMkLst>
            <pc:docMk/>
            <pc:sldMk cId="2797785984" sldId="263"/>
            <ac:spMk id="3" creationId="{20CD1B09-943D-51B4-8BAF-3EE48F3E45E3}"/>
          </ac:spMkLst>
        </pc:spChg>
        <pc:picChg chg="add mod ord">
          <ac:chgData name="Doggos Mpoulntogidis" userId="8626ccbd13593a30" providerId="LiveId" clId="{E4E5E6BC-6396-2E42-BDDF-6C43172AC13D}" dt="2022-10-03T18:27:09.721" v="67" actId="14100"/>
          <ac:picMkLst>
            <pc:docMk/>
            <pc:sldMk cId="2797785984" sldId="263"/>
            <ac:picMk id="4" creationId="{2D2DBB80-B78B-FE7E-23D1-DD3CF67FA52E}"/>
          </ac:picMkLst>
        </pc:picChg>
      </pc:sldChg>
      <pc:sldChg chg="addSp delSp modSp new">
        <pc:chgData name="Doggos Mpoulntogidis" userId="8626ccbd13593a30" providerId="LiveId" clId="{E4E5E6BC-6396-2E42-BDDF-6C43172AC13D}" dt="2022-10-03T18:27:52.714" v="74" actId="14100"/>
        <pc:sldMkLst>
          <pc:docMk/>
          <pc:sldMk cId="612298220" sldId="264"/>
        </pc:sldMkLst>
        <pc:spChg chg="del">
          <ac:chgData name="Doggos Mpoulntogidis" userId="8626ccbd13593a30" providerId="LiveId" clId="{E4E5E6BC-6396-2E42-BDDF-6C43172AC13D}" dt="2022-10-03T18:27:34.494" v="69" actId="931"/>
          <ac:spMkLst>
            <pc:docMk/>
            <pc:sldMk cId="612298220" sldId="264"/>
            <ac:spMk id="3" creationId="{915F7486-BEBF-0497-4456-EF995B64AF97}"/>
          </ac:spMkLst>
        </pc:spChg>
        <pc:picChg chg="add mod ord">
          <ac:chgData name="Doggos Mpoulntogidis" userId="8626ccbd13593a30" providerId="LiveId" clId="{E4E5E6BC-6396-2E42-BDDF-6C43172AC13D}" dt="2022-10-03T18:27:52.714" v="74" actId="14100"/>
          <ac:picMkLst>
            <pc:docMk/>
            <pc:sldMk cId="612298220" sldId="264"/>
            <ac:picMk id="4" creationId="{01018013-9BE6-6F70-C81B-4F6BBA0B430D}"/>
          </ac:picMkLst>
        </pc:picChg>
      </pc:sldChg>
      <pc:sldChg chg="addSp delSp modSp new">
        <pc:chgData name="Doggos Mpoulntogidis" userId="8626ccbd13593a30" providerId="LiveId" clId="{E4E5E6BC-6396-2E42-BDDF-6C43172AC13D}" dt="2022-10-03T18:28:25.481" v="80" actId="14100"/>
        <pc:sldMkLst>
          <pc:docMk/>
          <pc:sldMk cId="3106499036" sldId="265"/>
        </pc:sldMkLst>
        <pc:spChg chg="del">
          <ac:chgData name="Doggos Mpoulntogidis" userId="8626ccbd13593a30" providerId="LiveId" clId="{E4E5E6BC-6396-2E42-BDDF-6C43172AC13D}" dt="2022-10-03T18:28:12.653" v="76" actId="931"/>
          <ac:spMkLst>
            <pc:docMk/>
            <pc:sldMk cId="3106499036" sldId="265"/>
            <ac:spMk id="3" creationId="{87BD3100-4E5A-2CC5-5EC6-06EB0BA27E03}"/>
          </ac:spMkLst>
        </pc:spChg>
        <pc:picChg chg="add mod ord">
          <ac:chgData name="Doggos Mpoulntogidis" userId="8626ccbd13593a30" providerId="LiveId" clId="{E4E5E6BC-6396-2E42-BDDF-6C43172AC13D}" dt="2022-10-03T18:28:25.481" v="80" actId="14100"/>
          <ac:picMkLst>
            <pc:docMk/>
            <pc:sldMk cId="3106499036" sldId="265"/>
            <ac:picMk id="4" creationId="{7AE32007-D9F3-0613-99CD-E60334771672}"/>
          </ac:picMkLst>
        </pc:picChg>
      </pc:sldChg>
      <pc:sldChg chg="modSp new">
        <pc:chgData name="Doggos Mpoulntogidis" userId="8626ccbd13593a30" providerId="LiveId" clId="{E4E5E6BC-6396-2E42-BDDF-6C43172AC13D}" dt="2022-10-03T18:39:58.884" v="234" actId="20577"/>
        <pc:sldMkLst>
          <pc:docMk/>
          <pc:sldMk cId="623627775" sldId="266"/>
        </pc:sldMkLst>
        <pc:spChg chg="mod">
          <ac:chgData name="Doggos Mpoulntogidis" userId="8626ccbd13593a30" providerId="LiveId" clId="{E4E5E6BC-6396-2E42-BDDF-6C43172AC13D}" dt="2022-10-03T18:31:20.520" v="88" actId="20577"/>
          <ac:spMkLst>
            <pc:docMk/>
            <pc:sldMk cId="623627775" sldId="266"/>
            <ac:spMk id="2" creationId="{FF6DE9E2-2EA3-216F-6A5D-E0EAC23C7E8E}"/>
          </ac:spMkLst>
        </pc:spChg>
        <pc:spChg chg="mod">
          <ac:chgData name="Doggos Mpoulntogidis" userId="8626ccbd13593a30" providerId="LiveId" clId="{E4E5E6BC-6396-2E42-BDDF-6C43172AC13D}" dt="2022-10-03T18:39:58.884" v="234" actId="20577"/>
          <ac:spMkLst>
            <pc:docMk/>
            <pc:sldMk cId="623627775" sldId="266"/>
            <ac:spMk id="3" creationId="{1D3C0FA8-DDE9-2AC6-A28F-856004174900}"/>
          </ac:spMkLst>
        </pc:spChg>
      </pc:sldChg>
    </pc:docChg>
  </pc:docChgLst>
</pc:chgInfo>
</file>

<file path=ppt/ink/ink1.xml><?xml version="1.0" encoding="utf-8"?>
<inkml:ink xmlns:inkml="http://www.w3.org/2003/InkML">
  <inkml:definitions>
    <inkml:context xml:id="ctx0">
      <inkml:inkSource xml:id="inkSrc0">
        <inkml:traceFormat>
          <inkml:channel name="X" type="integer" min="-10000" max="10000" units="dev"/>
          <inkml:channel name="Y" type="integer" min="-10000" max="10000" units="dev"/>
          <inkml:channel name="F" type="integer" max="255" units="dev"/>
          <inkml:channel name="T" type="integer" units="dev"/>
        </inkml:traceFormat>
        <inkml:channelProperties>
          <inkml:channelProperty channel="X" name="resolution" value="1" units="1/dev"/>
          <inkml:channelProperty channel="Y" name="resolution" value="1" units="1/dev"/>
          <inkml:channelProperty channel="F" name="resolution" value="1" units="1/dev"/>
          <inkml:channelProperty channel="T" name="resolution" value="0" units="1/dev"/>
        </inkml:channelProperties>
      </inkml:inkSource>
      <inkml:timestamp xml:id="ts0" timeString="2022-09-28T19:15:44.139"/>
    </inkml:context>
    <inkml:brush xml:id="br0">
      <inkml:brushProperty name="width" value="0.08819" units="cm"/>
      <inkml:brushProperty name="height" value="0.35278" units="cm"/>
      <inkml:brushProperty name="color" value="#FFFF00"/>
      <inkml:brushProperty name="tip" value="rectangle"/>
      <inkml:brushProperty name="rasterOp" value="maskPen"/>
      <inkml:brushProperty name="antiAliased" value="0"/>
    </inkml:brush>
  </inkml:definitions>
  <inkml:trace contextRef="#ctx0" brushRef="#br0">387 2452 255 0,'0'0'0'0,"-17"-17"0"0,0-36 0 0,17 17 0 0,0 18 0 0,0 1 0 0,34 17 0 0,-51-19 0 0,124-50 0 0,-90 69 0 0,53-19 0 0,-52 19 0 0,18 0 0 0,34 0 0 0,-35 19 0 0,-1-19 0 0,2 0 0 0,0 16 0 0,35 3 0 0,-18-19 0 0,-18 0 0 0,18 0 0 0,0 0 0 0,-18 17 0 0,-1 0 0 0,20-17 0 0,-1 19 0 0,-19-2 0 0,3-17 0 0,-1 18 0 0,-2-18 0 0,1 0 0 0,18 0 0 0,0 18 0 0,18-18 0 0,-1 18 0 0,20-18 0 0,-39 17 0 0,3-17 0 0,-3 0 0 0,22 17 0 0,-22-17 0 0,3 0 0 0,-18 0 0 0,15 0 0 0,-14 19 0 0,-3-19 0 0,2 0 0 0,-1 0 0 0,1 0 0 0,15 0 0 0,3 0 0 0,16 17 0 0,1-17 0 0,-1 0 0 0,-16 0 0 0,-1 17 0 0,-19 1 0 0,20-18 0 0,-1 0 0 0,0-18 0 0,-18 18 0 0,-1-17 0 0,2 17 0 0,0 0 0 0,-1 0 0 0,-1 0 0 0,3 0 0 0,-1 0 0 0,33 0 0 0,-51-17 0 0,36 17 0 0,34 0 0 0,-54 0 0 0,19 17 0 0,-17-17 0 0,18 17 0 0,-20-17 0 0,19 18 0 0,-18-18 0 0,-1 0 0 0,3 17 0 0,-20-17 0 0,2 19 0 0,-19 15 0 0,15 2 0 0,-15 16 0 0,0-52 0 0,0 19 0 0,-15-2 0 0,15-17 0 0,-19 36 0 0,2-1 0 0,-20-1 0 0,3 2 0 0,-19-19 0 0,35 2 0 0,-18-19 0 0,-15 16 0 0,33-16 0 0,-35 0 0 0,0 0 0 0,36 0 0 0,-1 19 0 0,-52-38 0 0,-2 19 0 0,37 0 0 0,-18 0 0 0,18 0 0 0,-18 0 0 0,0 0 0 0,-1-16 0 0,3 16 0 0,-20 0 0 0,1 0 0 0,16 0 0 0,-16 0 0 0,-1 0 0 0,1 0 0 0,-1 0 0 0,0 0 0 0,1-19 0 0,-1 19 0 0,1-34 0 0,-35 34 0 0,33-19 0 0,3 19 0 0,-4 0 0 0,4-17 0 0,-37 17 0 0,35-17 0 0,1 17 0 0,-1-18 0 0,1 18 0 0,-1 0 0 0,18-17 0 0,-18 17 0 0,1 17 0 0,1-17 0 0,-3 35 0 0,1-18 0 0,19 2 0 0,-18-19 0 0,-2 17 0 0,18-17 0 0,-15 17 0 0,-1 2 0 0,-20-3 0 0,21 20 0 0,-3-19 0 0,21 19 0 0,-3-18 0 0,20 18 0 0,34-2 0 0,0 2 0 0,34-1 0 0,-34-35 0 0,54 0 0 0,-3 0 0 0,3 0 0 0,18-18 0 0,-21 1 0 0,3 0 0 0,-3 17 0 0,-32 0 0 0,-1 0 0 0,52 17 0 0,1 18 0 0,-18-35 0 0,-19 17 0 0,20 2 0 0,-1-19 0 0,0 17 0 0,1 0 0 0,15 2 0 0,-16-2 0 0,0-17 0 0,-18 0 0 0,-1 0 0 0,2 0 0 0,18 0 0 0,-18 0 0 0,15 0 0 0,20 0 0 0,0 0 0 0,16 0 0 0,-15 0 0 0,-20-17 0 0,2 17 0 0,-3 0 0 0,3 0 0 0,-36 0 0 0,36 0 0 0,-3 0 0 0,-14 0 0 0,14 0 0 0,3 0 0 0,-18 0 0 0,0 0 0 0,15 0 0 0,20 0 0 0,17 0 0 0,-18 17 0 0,1-17 0 0,-18 18 0 0,-17-18 0 0,16 0 0 0,1 0 0 0,1 0 0 0,-3 18 0 0,3-18 0 0,-1 0 0 0,-19 0 0 0,3 0 0 0,14 0 0 0,3 0 0 0,18 0 0 0,-2 16 0 0,-18-16 0 0,1 0 0 0,1 0 0 0,-3 0 0 0,-15 0 0 0,0 0 0 0,16 0 0 0,-16 0 0 0,-1 0 0 0,-1 19 0 0,2-19 0 0,0 0 0 0,-1 0 0 0,-35 0 0 0,36 0 0 0,-36 0 0 0,335 122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AE5629-BFC1-501E-291E-8A3EAD0BA31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53188BE-33B0-7CDD-4ED6-2612B45569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A36AA2E-86F6-488E-7508-637C4BD4D34E}"/>
              </a:ext>
            </a:extLst>
          </p:cNvPr>
          <p:cNvSpPr>
            <a:spLocks noGrp="1"/>
          </p:cNvSpPr>
          <p:nvPr>
            <p:ph type="dt" sz="half" idx="10"/>
          </p:nvPr>
        </p:nvSpPr>
        <p:spPr/>
        <p:txBody>
          <a:bodyPr/>
          <a:lstStyle/>
          <a:p>
            <a:fld id="{8886794B-C74A-B94E-A3F2-1E094423746E}" type="datetimeFigureOut">
              <a:rPr lang="el-GR" smtClean="0"/>
              <a:t>3/10/2022</a:t>
            </a:fld>
            <a:endParaRPr lang="el-GR"/>
          </a:p>
        </p:txBody>
      </p:sp>
      <p:sp>
        <p:nvSpPr>
          <p:cNvPr id="5" name="Θέση υποσέλιδου 4">
            <a:extLst>
              <a:ext uri="{FF2B5EF4-FFF2-40B4-BE49-F238E27FC236}">
                <a16:creationId xmlns:a16="http://schemas.microsoft.com/office/drawing/2014/main" id="{084D6D0A-3E3C-D7EE-4D3C-5A3A2EEC068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ACF8349-D53F-EBDA-A57A-2C17381A24CC}"/>
              </a:ext>
            </a:extLst>
          </p:cNvPr>
          <p:cNvSpPr>
            <a:spLocks noGrp="1"/>
          </p:cNvSpPr>
          <p:nvPr>
            <p:ph type="sldNum" sz="quarter" idx="12"/>
          </p:nvPr>
        </p:nvSpPr>
        <p:spPr/>
        <p:txBody>
          <a:bodyPr/>
          <a:lstStyle/>
          <a:p>
            <a:fld id="{C60C3668-6CCF-FA44-84D8-35EC42CFABC4}" type="slidenum">
              <a:rPr lang="el-GR" smtClean="0"/>
              <a:t>‹#›</a:t>
            </a:fld>
            <a:endParaRPr lang="el-GR"/>
          </a:p>
        </p:txBody>
      </p:sp>
    </p:spTree>
    <p:extLst>
      <p:ext uri="{BB962C8B-B14F-4D97-AF65-F5344CB8AC3E}">
        <p14:creationId xmlns:p14="http://schemas.microsoft.com/office/powerpoint/2010/main" val="250013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C9F00D-2240-B771-ED25-3588A547929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0B52462-A79A-95A5-1D17-945AEA85CA1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69272B5-DAA0-BE9C-09FE-B8CFC0831C3E}"/>
              </a:ext>
            </a:extLst>
          </p:cNvPr>
          <p:cNvSpPr>
            <a:spLocks noGrp="1"/>
          </p:cNvSpPr>
          <p:nvPr>
            <p:ph type="dt" sz="half" idx="10"/>
          </p:nvPr>
        </p:nvSpPr>
        <p:spPr/>
        <p:txBody>
          <a:bodyPr/>
          <a:lstStyle/>
          <a:p>
            <a:fld id="{8886794B-C74A-B94E-A3F2-1E094423746E}" type="datetimeFigureOut">
              <a:rPr lang="el-GR" smtClean="0"/>
              <a:t>3/10/2022</a:t>
            </a:fld>
            <a:endParaRPr lang="el-GR"/>
          </a:p>
        </p:txBody>
      </p:sp>
      <p:sp>
        <p:nvSpPr>
          <p:cNvPr id="5" name="Θέση υποσέλιδου 4">
            <a:extLst>
              <a:ext uri="{FF2B5EF4-FFF2-40B4-BE49-F238E27FC236}">
                <a16:creationId xmlns:a16="http://schemas.microsoft.com/office/drawing/2014/main" id="{D89C33D2-D133-D929-1277-07FB6E115CB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8220BB7-59B2-1127-8288-7580FC6A2521}"/>
              </a:ext>
            </a:extLst>
          </p:cNvPr>
          <p:cNvSpPr>
            <a:spLocks noGrp="1"/>
          </p:cNvSpPr>
          <p:nvPr>
            <p:ph type="sldNum" sz="quarter" idx="12"/>
          </p:nvPr>
        </p:nvSpPr>
        <p:spPr/>
        <p:txBody>
          <a:bodyPr/>
          <a:lstStyle/>
          <a:p>
            <a:fld id="{C60C3668-6CCF-FA44-84D8-35EC42CFABC4}" type="slidenum">
              <a:rPr lang="el-GR" smtClean="0"/>
              <a:t>‹#›</a:t>
            </a:fld>
            <a:endParaRPr lang="el-GR"/>
          </a:p>
        </p:txBody>
      </p:sp>
    </p:spTree>
    <p:extLst>
      <p:ext uri="{BB962C8B-B14F-4D97-AF65-F5344CB8AC3E}">
        <p14:creationId xmlns:p14="http://schemas.microsoft.com/office/powerpoint/2010/main" val="59231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C96D6D1-C292-EF69-62C4-4822171CE1D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167B3CE-7B86-4384-D2B3-7CF281E8657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B0BD697-FFD3-B9C5-D541-1FD4F3387610}"/>
              </a:ext>
            </a:extLst>
          </p:cNvPr>
          <p:cNvSpPr>
            <a:spLocks noGrp="1"/>
          </p:cNvSpPr>
          <p:nvPr>
            <p:ph type="dt" sz="half" idx="10"/>
          </p:nvPr>
        </p:nvSpPr>
        <p:spPr/>
        <p:txBody>
          <a:bodyPr/>
          <a:lstStyle/>
          <a:p>
            <a:fld id="{8886794B-C74A-B94E-A3F2-1E094423746E}" type="datetimeFigureOut">
              <a:rPr lang="el-GR" smtClean="0"/>
              <a:t>3/10/2022</a:t>
            </a:fld>
            <a:endParaRPr lang="el-GR"/>
          </a:p>
        </p:txBody>
      </p:sp>
      <p:sp>
        <p:nvSpPr>
          <p:cNvPr id="5" name="Θέση υποσέλιδου 4">
            <a:extLst>
              <a:ext uri="{FF2B5EF4-FFF2-40B4-BE49-F238E27FC236}">
                <a16:creationId xmlns:a16="http://schemas.microsoft.com/office/drawing/2014/main" id="{E6681259-7EF4-8CE8-858D-4510FC9D193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D915A40-A393-87CA-A930-B411890E83D0}"/>
              </a:ext>
            </a:extLst>
          </p:cNvPr>
          <p:cNvSpPr>
            <a:spLocks noGrp="1"/>
          </p:cNvSpPr>
          <p:nvPr>
            <p:ph type="sldNum" sz="quarter" idx="12"/>
          </p:nvPr>
        </p:nvSpPr>
        <p:spPr/>
        <p:txBody>
          <a:bodyPr/>
          <a:lstStyle/>
          <a:p>
            <a:fld id="{C60C3668-6CCF-FA44-84D8-35EC42CFABC4}" type="slidenum">
              <a:rPr lang="el-GR" smtClean="0"/>
              <a:t>‹#›</a:t>
            </a:fld>
            <a:endParaRPr lang="el-GR"/>
          </a:p>
        </p:txBody>
      </p:sp>
    </p:spTree>
    <p:extLst>
      <p:ext uri="{BB962C8B-B14F-4D97-AF65-F5344CB8AC3E}">
        <p14:creationId xmlns:p14="http://schemas.microsoft.com/office/powerpoint/2010/main" val="373560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C1578F-A33F-80E1-D184-C70DF7B9EF3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90686C8-7F04-49B1-1EE0-379DB3C55D7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39CA8AE-CDEB-FC85-E792-7DC653756265}"/>
              </a:ext>
            </a:extLst>
          </p:cNvPr>
          <p:cNvSpPr>
            <a:spLocks noGrp="1"/>
          </p:cNvSpPr>
          <p:nvPr>
            <p:ph type="dt" sz="half" idx="10"/>
          </p:nvPr>
        </p:nvSpPr>
        <p:spPr/>
        <p:txBody>
          <a:bodyPr/>
          <a:lstStyle/>
          <a:p>
            <a:fld id="{8886794B-C74A-B94E-A3F2-1E094423746E}" type="datetimeFigureOut">
              <a:rPr lang="el-GR" smtClean="0"/>
              <a:t>3/10/2022</a:t>
            </a:fld>
            <a:endParaRPr lang="el-GR"/>
          </a:p>
        </p:txBody>
      </p:sp>
      <p:sp>
        <p:nvSpPr>
          <p:cNvPr id="5" name="Θέση υποσέλιδου 4">
            <a:extLst>
              <a:ext uri="{FF2B5EF4-FFF2-40B4-BE49-F238E27FC236}">
                <a16:creationId xmlns:a16="http://schemas.microsoft.com/office/drawing/2014/main" id="{521F2E60-5E79-D266-CDC3-49C88B6991D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75ECCC2-DA49-A09E-E20A-ED43BE866817}"/>
              </a:ext>
            </a:extLst>
          </p:cNvPr>
          <p:cNvSpPr>
            <a:spLocks noGrp="1"/>
          </p:cNvSpPr>
          <p:nvPr>
            <p:ph type="sldNum" sz="quarter" idx="12"/>
          </p:nvPr>
        </p:nvSpPr>
        <p:spPr/>
        <p:txBody>
          <a:bodyPr/>
          <a:lstStyle/>
          <a:p>
            <a:fld id="{C60C3668-6CCF-FA44-84D8-35EC42CFABC4}" type="slidenum">
              <a:rPr lang="el-GR" smtClean="0"/>
              <a:t>‹#›</a:t>
            </a:fld>
            <a:endParaRPr lang="el-GR"/>
          </a:p>
        </p:txBody>
      </p:sp>
    </p:spTree>
    <p:extLst>
      <p:ext uri="{BB962C8B-B14F-4D97-AF65-F5344CB8AC3E}">
        <p14:creationId xmlns:p14="http://schemas.microsoft.com/office/powerpoint/2010/main" val="106812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A24277-6741-9702-4250-5FC742647FE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3BF2C03-F2A3-BA90-A93D-033FBDD987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A84F750-7ED4-954C-125C-B54B97FC7E23}"/>
              </a:ext>
            </a:extLst>
          </p:cNvPr>
          <p:cNvSpPr>
            <a:spLocks noGrp="1"/>
          </p:cNvSpPr>
          <p:nvPr>
            <p:ph type="dt" sz="half" idx="10"/>
          </p:nvPr>
        </p:nvSpPr>
        <p:spPr/>
        <p:txBody>
          <a:bodyPr/>
          <a:lstStyle/>
          <a:p>
            <a:fld id="{8886794B-C74A-B94E-A3F2-1E094423746E}" type="datetimeFigureOut">
              <a:rPr lang="el-GR" smtClean="0"/>
              <a:t>3/10/2022</a:t>
            </a:fld>
            <a:endParaRPr lang="el-GR"/>
          </a:p>
        </p:txBody>
      </p:sp>
      <p:sp>
        <p:nvSpPr>
          <p:cNvPr id="5" name="Θέση υποσέλιδου 4">
            <a:extLst>
              <a:ext uri="{FF2B5EF4-FFF2-40B4-BE49-F238E27FC236}">
                <a16:creationId xmlns:a16="http://schemas.microsoft.com/office/drawing/2014/main" id="{1525067F-D419-6F24-B2D6-F98A6FAC14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DA2195E-1925-F39D-4C6F-34F6913D2790}"/>
              </a:ext>
            </a:extLst>
          </p:cNvPr>
          <p:cNvSpPr>
            <a:spLocks noGrp="1"/>
          </p:cNvSpPr>
          <p:nvPr>
            <p:ph type="sldNum" sz="quarter" idx="12"/>
          </p:nvPr>
        </p:nvSpPr>
        <p:spPr/>
        <p:txBody>
          <a:bodyPr/>
          <a:lstStyle/>
          <a:p>
            <a:fld id="{C60C3668-6CCF-FA44-84D8-35EC42CFABC4}" type="slidenum">
              <a:rPr lang="el-GR" smtClean="0"/>
              <a:t>‹#›</a:t>
            </a:fld>
            <a:endParaRPr lang="el-GR"/>
          </a:p>
        </p:txBody>
      </p:sp>
    </p:spTree>
    <p:extLst>
      <p:ext uri="{BB962C8B-B14F-4D97-AF65-F5344CB8AC3E}">
        <p14:creationId xmlns:p14="http://schemas.microsoft.com/office/powerpoint/2010/main" val="175636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373DD7-3B66-B4BE-5D51-1F3947820E8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DDC4B78-3535-A61F-6DD2-D4BAF850C74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D59E0555-9C7C-D24A-1D23-05F72594A16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352E224-0628-5562-F431-59F2CDE2C1F6}"/>
              </a:ext>
            </a:extLst>
          </p:cNvPr>
          <p:cNvSpPr>
            <a:spLocks noGrp="1"/>
          </p:cNvSpPr>
          <p:nvPr>
            <p:ph type="dt" sz="half" idx="10"/>
          </p:nvPr>
        </p:nvSpPr>
        <p:spPr/>
        <p:txBody>
          <a:bodyPr/>
          <a:lstStyle/>
          <a:p>
            <a:fld id="{8886794B-C74A-B94E-A3F2-1E094423746E}" type="datetimeFigureOut">
              <a:rPr lang="el-GR" smtClean="0"/>
              <a:t>3/10/2022</a:t>
            </a:fld>
            <a:endParaRPr lang="el-GR"/>
          </a:p>
        </p:txBody>
      </p:sp>
      <p:sp>
        <p:nvSpPr>
          <p:cNvPr id="6" name="Θέση υποσέλιδου 5">
            <a:extLst>
              <a:ext uri="{FF2B5EF4-FFF2-40B4-BE49-F238E27FC236}">
                <a16:creationId xmlns:a16="http://schemas.microsoft.com/office/drawing/2014/main" id="{F949B7A3-2EAE-5EEB-42A9-7311C0273BE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16A6F49-C912-4FF6-D772-7799B81D592B}"/>
              </a:ext>
            </a:extLst>
          </p:cNvPr>
          <p:cNvSpPr>
            <a:spLocks noGrp="1"/>
          </p:cNvSpPr>
          <p:nvPr>
            <p:ph type="sldNum" sz="quarter" idx="12"/>
          </p:nvPr>
        </p:nvSpPr>
        <p:spPr/>
        <p:txBody>
          <a:bodyPr/>
          <a:lstStyle/>
          <a:p>
            <a:fld id="{C60C3668-6CCF-FA44-84D8-35EC42CFABC4}" type="slidenum">
              <a:rPr lang="el-GR" smtClean="0"/>
              <a:t>‹#›</a:t>
            </a:fld>
            <a:endParaRPr lang="el-GR"/>
          </a:p>
        </p:txBody>
      </p:sp>
    </p:spTree>
    <p:extLst>
      <p:ext uri="{BB962C8B-B14F-4D97-AF65-F5344CB8AC3E}">
        <p14:creationId xmlns:p14="http://schemas.microsoft.com/office/powerpoint/2010/main" val="163747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884E36-0E05-8441-FDAD-0D822509F76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50BBC5F-6B35-2378-F7E4-2591624EEA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CE31CE3-D080-D64F-DCCB-7748EFF34B5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C3E5585-26B1-34AB-89DE-056B41D4B1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A518AC9-5FA2-5C76-919F-CDFA2D8DAF3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FB0D97B-A42F-B64D-C56C-E2FE45E2824B}"/>
              </a:ext>
            </a:extLst>
          </p:cNvPr>
          <p:cNvSpPr>
            <a:spLocks noGrp="1"/>
          </p:cNvSpPr>
          <p:nvPr>
            <p:ph type="dt" sz="half" idx="10"/>
          </p:nvPr>
        </p:nvSpPr>
        <p:spPr/>
        <p:txBody>
          <a:bodyPr/>
          <a:lstStyle/>
          <a:p>
            <a:fld id="{8886794B-C74A-B94E-A3F2-1E094423746E}" type="datetimeFigureOut">
              <a:rPr lang="el-GR" smtClean="0"/>
              <a:t>3/10/2022</a:t>
            </a:fld>
            <a:endParaRPr lang="el-GR"/>
          </a:p>
        </p:txBody>
      </p:sp>
      <p:sp>
        <p:nvSpPr>
          <p:cNvPr id="8" name="Θέση υποσέλιδου 7">
            <a:extLst>
              <a:ext uri="{FF2B5EF4-FFF2-40B4-BE49-F238E27FC236}">
                <a16:creationId xmlns:a16="http://schemas.microsoft.com/office/drawing/2014/main" id="{BA97EA60-6E57-F18C-F56D-630207E1A63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C1B157F-E60C-72B9-903D-13F4D3FB4209}"/>
              </a:ext>
            </a:extLst>
          </p:cNvPr>
          <p:cNvSpPr>
            <a:spLocks noGrp="1"/>
          </p:cNvSpPr>
          <p:nvPr>
            <p:ph type="sldNum" sz="quarter" idx="12"/>
          </p:nvPr>
        </p:nvSpPr>
        <p:spPr/>
        <p:txBody>
          <a:bodyPr/>
          <a:lstStyle/>
          <a:p>
            <a:fld id="{C60C3668-6CCF-FA44-84D8-35EC42CFABC4}" type="slidenum">
              <a:rPr lang="el-GR" smtClean="0"/>
              <a:t>‹#›</a:t>
            </a:fld>
            <a:endParaRPr lang="el-GR"/>
          </a:p>
        </p:txBody>
      </p:sp>
    </p:spTree>
    <p:extLst>
      <p:ext uri="{BB962C8B-B14F-4D97-AF65-F5344CB8AC3E}">
        <p14:creationId xmlns:p14="http://schemas.microsoft.com/office/powerpoint/2010/main" val="64006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5C216E-EF15-4CC5-AF7D-D1D3E921647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906C8E1-E200-50BD-8E8B-D41FA54DD212}"/>
              </a:ext>
            </a:extLst>
          </p:cNvPr>
          <p:cNvSpPr>
            <a:spLocks noGrp="1"/>
          </p:cNvSpPr>
          <p:nvPr>
            <p:ph type="dt" sz="half" idx="10"/>
          </p:nvPr>
        </p:nvSpPr>
        <p:spPr/>
        <p:txBody>
          <a:bodyPr/>
          <a:lstStyle/>
          <a:p>
            <a:fld id="{8886794B-C74A-B94E-A3F2-1E094423746E}" type="datetimeFigureOut">
              <a:rPr lang="el-GR" smtClean="0"/>
              <a:t>3/10/2022</a:t>
            </a:fld>
            <a:endParaRPr lang="el-GR"/>
          </a:p>
        </p:txBody>
      </p:sp>
      <p:sp>
        <p:nvSpPr>
          <p:cNvPr id="4" name="Θέση υποσέλιδου 3">
            <a:extLst>
              <a:ext uri="{FF2B5EF4-FFF2-40B4-BE49-F238E27FC236}">
                <a16:creationId xmlns:a16="http://schemas.microsoft.com/office/drawing/2014/main" id="{EBBA912B-FBA0-A065-14C9-8742CB6EC08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AFD88F6-F4FE-FBEE-9717-262B98CB7635}"/>
              </a:ext>
            </a:extLst>
          </p:cNvPr>
          <p:cNvSpPr>
            <a:spLocks noGrp="1"/>
          </p:cNvSpPr>
          <p:nvPr>
            <p:ph type="sldNum" sz="quarter" idx="12"/>
          </p:nvPr>
        </p:nvSpPr>
        <p:spPr/>
        <p:txBody>
          <a:bodyPr/>
          <a:lstStyle/>
          <a:p>
            <a:fld id="{C60C3668-6CCF-FA44-84D8-35EC42CFABC4}" type="slidenum">
              <a:rPr lang="el-GR" smtClean="0"/>
              <a:t>‹#›</a:t>
            </a:fld>
            <a:endParaRPr lang="el-GR"/>
          </a:p>
        </p:txBody>
      </p:sp>
    </p:spTree>
    <p:extLst>
      <p:ext uri="{BB962C8B-B14F-4D97-AF65-F5344CB8AC3E}">
        <p14:creationId xmlns:p14="http://schemas.microsoft.com/office/powerpoint/2010/main" val="217753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80AB460-5882-FA38-45D9-264DD11988DE}"/>
              </a:ext>
            </a:extLst>
          </p:cNvPr>
          <p:cNvSpPr>
            <a:spLocks noGrp="1"/>
          </p:cNvSpPr>
          <p:nvPr>
            <p:ph type="dt" sz="half" idx="10"/>
          </p:nvPr>
        </p:nvSpPr>
        <p:spPr/>
        <p:txBody>
          <a:bodyPr/>
          <a:lstStyle/>
          <a:p>
            <a:fld id="{8886794B-C74A-B94E-A3F2-1E094423746E}" type="datetimeFigureOut">
              <a:rPr lang="el-GR" smtClean="0"/>
              <a:t>3/10/2022</a:t>
            </a:fld>
            <a:endParaRPr lang="el-GR"/>
          </a:p>
        </p:txBody>
      </p:sp>
      <p:sp>
        <p:nvSpPr>
          <p:cNvPr id="3" name="Θέση υποσέλιδου 2">
            <a:extLst>
              <a:ext uri="{FF2B5EF4-FFF2-40B4-BE49-F238E27FC236}">
                <a16:creationId xmlns:a16="http://schemas.microsoft.com/office/drawing/2014/main" id="{8887FA8F-1DC2-A0D7-7615-1DDBBCE0542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B8437A3-0B0C-21AF-CE15-3749F8B1B8AD}"/>
              </a:ext>
            </a:extLst>
          </p:cNvPr>
          <p:cNvSpPr>
            <a:spLocks noGrp="1"/>
          </p:cNvSpPr>
          <p:nvPr>
            <p:ph type="sldNum" sz="quarter" idx="12"/>
          </p:nvPr>
        </p:nvSpPr>
        <p:spPr/>
        <p:txBody>
          <a:bodyPr/>
          <a:lstStyle/>
          <a:p>
            <a:fld id="{C60C3668-6CCF-FA44-84D8-35EC42CFABC4}" type="slidenum">
              <a:rPr lang="el-GR" smtClean="0"/>
              <a:t>‹#›</a:t>
            </a:fld>
            <a:endParaRPr lang="el-GR"/>
          </a:p>
        </p:txBody>
      </p:sp>
    </p:spTree>
    <p:extLst>
      <p:ext uri="{BB962C8B-B14F-4D97-AF65-F5344CB8AC3E}">
        <p14:creationId xmlns:p14="http://schemas.microsoft.com/office/powerpoint/2010/main" val="159751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DA7484-EFA9-D31B-EC62-4A6C23C3AF2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31FAC33-03F5-4868-0F51-C1069C2AC7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A58503D-1C96-CE6F-730D-8DCBACC97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F93B96E-D7F9-05DE-DA5C-D96BD863C568}"/>
              </a:ext>
            </a:extLst>
          </p:cNvPr>
          <p:cNvSpPr>
            <a:spLocks noGrp="1"/>
          </p:cNvSpPr>
          <p:nvPr>
            <p:ph type="dt" sz="half" idx="10"/>
          </p:nvPr>
        </p:nvSpPr>
        <p:spPr/>
        <p:txBody>
          <a:bodyPr/>
          <a:lstStyle/>
          <a:p>
            <a:fld id="{8886794B-C74A-B94E-A3F2-1E094423746E}" type="datetimeFigureOut">
              <a:rPr lang="el-GR" smtClean="0"/>
              <a:t>3/10/2022</a:t>
            </a:fld>
            <a:endParaRPr lang="el-GR"/>
          </a:p>
        </p:txBody>
      </p:sp>
      <p:sp>
        <p:nvSpPr>
          <p:cNvPr id="6" name="Θέση υποσέλιδου 5">
            <a:extLst>
              <a:ext uri="{FF2B5EF4-FFF2-40B4-BE49-F238E27FC236}">
                <a16:creationId xmlns:a16="http://schemas.microsoft.com/office/drawing/2014/main" id="{288E0871-7C98-9C19-392F-635885DB8B2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F0AC276-3F2E-DB95-D9AD-D081BBE64F6D}"/>
              </a:ext>
            </a:extLst>
          </p:cNvPr>
          <p:cNvSpPr>
            <a:spLocks noGrp="1"/>
          </p:cNvSpPr>
          <p:nvPr>
            <p:ph type="sldNum" sz="quarter" idx="12"/>
          </p:nvPr>
        </p:nvSpPr>
        <p:spPr/>
        <p:txBody>
          <a:bodyPr/>
          <a:lstStyle/>
          <a:p>
            <a:fld id="{C60C3668-6CCF-FA44-84D8-35EC42CFABC4}" type="slidenum">
              <a:rPr lang="el-GR" smtClean="0"/>
              <a:t>‹#›</a:t>
            </a:fld>
            <a:endParaRPr lang="el-GR"/>
          </a:p>
        </p:txBody>
      </p:sp>
    </p:spTree>
    <p:extLst>
      <p:ext uri="{BB962C8B-B14F-4D97-AF65-F5344CB8AC3E}">
        <p14:creationId xmlns:p14="http://schemas.microsoft.com/office/powerpoint/2010/main" val="11907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C7CD5C-ED0E-E4C0-F50B-660B1B08358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0AFAECB-4E16-B8B5-0CEF-1D3F72B2DD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ED3F39B-83E6-6C5F-093A-F87A54B9F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D26B8DF-A9E3-CC5A-8810-A9C6F140A05F}"/>
              </a:ext>
            </a:extLst>
          </p:cNvPr>
          <p:cNvSpPr>
            <a:spLocks noGrp="1"/>
          </p:cNvSpPr>
          <p:nvPr>
            <p:ph type="dt" sz="half" idx="10"/>
          </p:nvPr>
        </p:nvSpPr>
        <p:spPr/>
        <p:txBody>
          <a:bodyPr/>
          <a:lstStyle/>
          <a:p>
            <a:fld id="{8886794B-C74A-B94E-A3F2-1E094423746E}" type="datetimeFigureOut">
              <a:rPr lang="el-GR" smtClean="0"/>
              <a:t>3/10/2022</a:t>
            </a:fld>
            <a:endParaRPr lang="el-GR"/>
          </a:p>
        </p:txBody>
      </p:sp>
      <p:sp>
        <p:nvSpPr>
          <p:cNvPr id="6" name="Θέση υποσέλιδου 5">
            <a:extLst>
              <a:ext uri="{FF2B5EF4-FFF2-40B4-BE49-F238E27FC236}">
                <a16:creationId xmlns:a16="http://schemas.microsoft.com/office/drawing/2014/main" id="{5ADBC078-2E57-0DFC-BF8F-F4CE650B14E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412A97D-7148-3CBD-CE46-567F0E696F2F}"/>
              </a:ext>
            </a:extLst>
          </p:cNvPr>
          <p:cNvSpPr>
            <a:spLocks noGrp="1"/>
          </p:cNvSpPr>
          <p:nvPr>
            <p:ph type="sldNum" sz="quarter" idx="12"/>
          </p:nvPr>
        </p:nvSpPr>
        <p:spPr/>
        <p:txBody>
          <a:bodyPr/>
          <a:lstStyle/>
          <a:p>
            <a:fld id="{C60C3668-6CCF-FA44-84D8-35EC42CFABC4}" type="slidenum">
              <a:rPr lang="el-GR" smtClean="0"/>
              <a:t>‹#›</a:t>
            </a:fld>
            <a:endParaRPr lang="el-GR"/>
          </a:p>
        </p:txBody>
      </p:sp>
    </p:spTree>
    <p:extLst>
      <p:ext uri="{BB962C8B-B14F-4D97-AF65-F5344CB8AC3E}">
        <p14:creationId xmlns:p14="http://schemas.microsoft.com/office/powerpoint/2010/main" val="76933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145789D-E516-5B54-094D-BA3F53966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530B2FE-DC33-9A34-F811-D08F7E40A2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2815DBE-27FE-27AA-3550-3A28ACE75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6794B-C74A-B94E-A3F2-1E094423746E}" type="datetimeFigureOut">
              <a:rPr lang="el-GR" smtClean="0"/>
              <a:t>3/10/2022</a:t>
            </a:fld>
            <a:endParaRPr lang="el-GR"/>
          </a:p>
        </p:txBody>
      </p:sp>
      <p:sp>
        <p:nvSpPr>
          <p:cNvPr id="5" name="Θέση υποσέλιδου 4">
            <a:extLst>
              <a:ext uri="{FF2B5EF4-FFF2-40B4-BE49-F238E27FC236}">
                <a16:creationId xmlns:a16="http://schemas.microsoft.com/office/drawing/2014/main" id="{DBCA4751-7BA3-5C8D-4D3A-AABA6F6AF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D2F1357-BCD6-8401-3764-C0842D860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3668-6CCF-FA44-84D8-35EC42CFABC4}" type="slidenum">
              <a:rPr lang="el-GR" smtClean="0"/>
              <a:t>‹#›</a:t>
            </a:fld>
            <a:endParaRPr lang="el-GR"/>
          </a:p>
        </p:txBody>
      </p:sp>
    </p:spTree>
    <p:extLst>
      <p:ext uri="{BB962C8B-B14F-4D97-AF65-F5344CB8AC3E}">
        <p14:creationId xmlns:p14="http://schemas.microsoft.com/office/powerpoint/2010/main" val="3554688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customXml" Target="../ink/ink1.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E1005C-D265-F364-D8A7-6CBA2599EE5F}"/>
              </a:ext>
            </a:extLst>
          </p:cNvPr>
          <p:cNvSpPr>
            <a:spLocks noGrp="1"/>
          </p:cNvSpPr>
          <p:nvPr>
            <p:ph type="ctrTitle"/>
          </p:nvPr>
        </p:nvSpPr>
        <p:spPr>
          <a:xfrm>
            <a:off x="1524000" y="895893"/>
            <a:ext cx="9144000" cy="2387600"/>
          </a:xfrm>
        </p:spPr>
        <p:txBody>
          <a:bodyPr/>
          <a:lstStyle/>
          <a:p>
            <a:r>
              <a:rPr lang="en-US" dirty="0"/>
              <a:t>My country Greece</a:t>
            </a:r>
            <a:endParaRPr lang="el-GR" dirty="0"/>
          </a:p>
        </p:txBody>
      </p:sp>
      <p:sp>
        <p:nvSpPr>
          <p:cNvPr id="3" name="Υπότιτλος 2">
            <a:extLst>
              <a:ext uri="{FF2B5EF4-FFF2-40B4-BE49-F238E27FC236}">
                <a16:creationId xmlns:a16="http://schemas.microsoft.com/office/drawing/2014/main" id="{81897528-3475-6E13-DB15-6911E2461B42}"/>
              </a:ext>
            </a:extLst>
          </p:cNvPr>
          <p:cNvSpPr>
            <a:spLocks noGrp="1"/>
          </p:cNvSpPr>
          <p:nvPr>
            <p:ph type="subTitle" idx="1"/>
          </p:nvPr>
        </p:nvSpPr>
        <p:spPr>
          <a:xfrm>
            <a:off x="1364141" y="3574508"/>
            <a:ext cx="9144000" cy="1655762"/>
          </a:xfrm>
        </p:spPr>
        <p:txBody>
          <a:bodyPr/>
          <a:lstStyle/>
          <a:p>
            <a:r>
              <a:rPr lang="en-US" dirty="0"/>
              <a:t>Ioaninna</a:t>
            </a:r>
            <a:endParaRPr lang="el-GR" dirty="0"/>
          </a:p>
        </p:txBody>
      </p:sp>
      <p:pic>
        <p:nvPicPr>
          <p:cNvPr id="4" name="Εικόνα 4">
            <a:extLst>
              <a:ext uri="{FF2B5EF4-FFF2-40B4-BE49-F238E27FC236}">
                <a16:creationId xmlns:a16="http://schemas.microsoft.com/office/drawing/2014/main" id="{4C2B08A3-666B-1708-F2CB-883CF002B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6721" y="4287137"/>
            <a:ext cx="3358839" cy="2099274"/>
          </a:xfrm>
          <a:prstGeom prst="rect">
            <a:avLst/>
          </a:prstGeom>
        </p:spPr>
      </p:pic>
    </p:spTree>
    <p:extLst>
      <p:ext uri="{BB962C8B-B14F-4D97-AF65-F5344CB8AC3E}">
        <p14:creationId xmlns:p14="http://schemas.microsoft.com/office/powerpoint/2010/main" val="204494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49D501-AF67-4A20-C181-64C4F7A7B7B9}"/>
              </a:ext>
            </a:extLst>
          </p:cNvPr>
          <p:cNvSpPr>
            <a:spLocks noGrp="1"/>
          </p:cNvSpPr>
          <p:nvPr>
            <p:ph type="title"/>
          </p:nvPr>
        </p:nvSpPr>
        <p:spPr/>
        <p:txBody>
          <a:bodyPr/>
          <a:lstStyle/>
          <a:p>
            <a:endParaRPr lang="el-GR"/>
          </a:p>
        </p:txBody>
      </p:sp>
      <p:pic>
        <p:nvPicPr>
          <p:cNvPr id="4" name="Εικόνα 4">
            <a:extLst>
              <a:ext uri="{FF2B5EF4-FFF2-40B4-BE49-F238E27FC236}">
                <a16:creationId xmlns:a16="http://schemas.microsoft.com/office/drawing/2014/main" id="{7AE32007-D9F3-0613-99CD-E603347716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572"/>
            <a:ext cx="12191999" cy="6751427"/>
          </a:xfrm>
        </p:spPr>
      </p:pic>
    </p:spTree>
    <p:extLst>
      <p:ext uri="{BB962C8B-B14F-4D97-AF65-F5344CB8AC3E}">
        <p14:creationId xmlns:p14="http://schemas.microsoft.com/office/powerpoint/2010/main" val="3106499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6DE9E2-2EA3-216F-6A5D-E0EAC23C7E8E}"/>
              </a:ext>
            </a:extLst>
          </p:cNvPr>
          <p:cNvSpPr>
            <a:spLocks noGrp="1"/>
          </p:cNvSpPr>
          <p:nvPr>
            <p:ph type="title"/>
          </p:nvPr>
        </p:nvSpPr>
        <p:spPr/>
        <p:txBody>
          <a:bodyPr/>
          <a:lstStyle/>
          <a:p>
            <a:r>
              <a:rPr lang="en-US" dirty="0"/>
              <a:t>Sources</a:t>
            </a:r>
            <a:endParaRPr lang="el-GR" dirty="0"/>
          </a:p>
        </p:txBody>
      </p:sp>
      <p:sp>
        <p:nvSpPr>
          <p:cNvPr id="3" name="Θέση περιεχομένου 2">
            <a:extLst>
              <a:ext uri="{FF2B5EF4-FFF2-40B4-BE49-F238E27FC236}">
                <a16:creationId xmlns:a16="http://schemas.microsoft.com/office/drawing/2014/main" id="{1D3C0FA8-DDE9-2AC6-A28F-856004174900}"/>
              </a:ext>
            </a:extLst>
          </p:cNvPr>
          <p:cNvSpPr>
            <a:spLocks noGrp="1"/>
          </p:cNvSpPr>
          <p:nvPr>
            <p:ph idx="1"/>
          </p:nvPr>
        </p:nvSpPr>
        <p:spPr/>
        <p:txBody>
          <a:bodyPr/>
          <a:lstStyle/>
          <a:p>
            <a:pPr marL="0" indent="0">
              <a:buNone/>
            </a:pPr>
            <a:r>
              <a:rPr lang="en-US" dirty="0"/>
              <a:t>•Kastra.eu</a:t>
            </a:r>
          </a:p>
          <a:p>
            <a:pPr marL="0" indent="0">
              <a:buNone/>
            </a:pPr>
            <a:r>
              <a:rPr lang="en-US" dirty="0"/>
              <a:t>•OffLine Post </a:t>
            </a:r>
          </a:p>
          <a:p>
            <a:pPr marL="0" indent="0">
              <a:buNone/>
            </a:pPr>
            <a:r>
              <a:rPr lang="en-US" dirty="0"/>
              <a:t>•Travel Ioannina</a:t>
            </a:r>
          </a:p>
          <a:p>
            <a:pPr marL="0" indent="0">
              <a:buNone/>
            </a:pPr>
            <a:r>
              <a:rPr lang="en-US" dirty="0"/>
              <a:t>•blogs.sch.gr</a:t>
            </a:r>
          </a:p>
          <a:p>
            <a:r>
              <a:rPr lang="en-US"/>
              <a:t>Wikipedi</a:t>
            </a:r>
            <a:endParaRPr lang="el-GR" dirty="0"/>
          </a:p>
        </p:txBody>
      </p:sp>
    </p:spTree>
    <p:extLst>
      <p:ext uri="{BB962C8B-B14F-4D97-AF65-F5344CB8AC3E}">
        <p14:creationId xmlns:p14="http://schemas.microsoft.com/office/powerpoint/2010/main" val="62362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56EC6F-C6FF-0353-23F6-78D58186E4CA}"/>
              </a:ext>
            </a:extLst>
          </p:cNvPr>
          <p:cNvSpPr>
            <a:spLocks noGrp="1"/>
          </p:cNvSpPr>
          <p:nvPr>
            <p:ph type="title" idx="4294967295"/>
          </p:nvPr>
        </p:nvSpPr>
        <p:spPr>
          <a:xfrm>
            <a:off x="0" y="365125"/>
            <a:ext cx="10515600" cy="1325563"/>
          </a:xfrm>
        </p:spPr>
        <p:txBody>
          <a:bodyPr/>
          <a:lstStyle/>
          <a:p>
            <a:r>
              <a:rPr lang="en-US" dirty="0"/>
              <a:t>Intro</a:t>
            </a:r>
            <a:endParaRPr lang="el-GR" dirty="0"/>
          </a:p>
        </p:txBody>
      </p:sp>
      <p:sp>
        <p:nvSpPr>
          <p:cNvPr id="3" name="Θέση περιεχομένου 2">
            <a:extLst>
              <a:ext uri="{FF2B5EF4-FFF2-40B4-BE49-F238E27FC236}">
                <a16:creationId xmlns:a16="http://schemas.microsoft.com/office/drawing/2014/main" id="{EFC1C2D8-B1C7-D5D7-D4DA-3176B0146447}"/>
              </a:ext>
            </a:extLst>
          </p:cNvPr>
          <p:cNvSpPr>
            <a:spLocks noGrp="1"/>
          </p:cNvSpPr>
          <p:nvPr>
            <p:ph idx="4294967295"/>
          </p:nvPr>
        </p:nvSpPr>
        <p:spPr>
          <a:xfrm>
            <a:off x="355245" y="1825625"/>
            <a:ext cx="10515600" cy="4351338"/>
          </a:xfrm>
        </p:spPr>
        <p:txBody>
          <a:bodyPr/>
          <a:lstStyle/>
          <a:p>
            <a:r>
              <a:rPr lang="en-US" dirty="0">
                <a:latin typeface="+mj-lt"/>
                <a:ea typeface="Algerian" panose="02000000000000000000" pitchFamily="2" charset="0"/>
              </a:rPr>
              <a:t>Greece is a beaubeautiful  country with lot of beautiful island's.Greece is in South Europe in Balkan peninsula. It proves with Italy on the west,Turkey on the cast  ,on the north with Albanian, north Macedonia and Bulgarian on the south across the Mediterranean sea in Africa </a:t>
            </a:r>
          </a:p>
          <a:p>
            <a:r>
              <a:rPr lang="en-US" dirty="0">
                <a:latin typeface="+mj-lt"/>
                <a:ea typeface="Algerian" panose="02000000000000000000" pitchFamily="2" charset="0"/>
              </a:rPr>
              <a:t>But today we will focus on Ioaninna,one of the most beautiful and popular town in Greece.Ioanenna mentioned in a decree of 2010 by the Byzantine </a:t>
            </a:r>
          </a:p>
        </p:txBody>
      </p:sp>
      <mc:AlternateContent xmlns:mc="http://schemas.openxmlformats.org/markup-compatibility/2006" xmlns:p14="http://schemas.microsoft.com/office/powerpoint/2010/main">
        <mc:Choice Requires="p14">
          <p:contentPart p14:bwMode="auto" r:id="rId2">
            <p14:nvContentPartPr>
              <p14:cNvPr id="4" name="Γραφή 3">
                <a:extLst>
                  <a:ext uri="{FF2B5EF4-FFF2-40B4-BE49-F238E27FC236}">
                    <a16:creationId xmlns:a16="http://schemas.microsoft.com/office/drawing/2014/main" id="{0044584A-5285-B763-FD2C-ECE370142492}"/>
                  </a:ext>
                </a:extLst>
              </p14:cNvPr>
              <p14:cNvContentPartPr/>
              <p14:nvPr/>
            </p14:nvContentPartPr>
            <p14:xfrm>
              <a:off x="89280" y="793440"/>
              <a:ext cx="1498680" cy="438480"/>
            </p14:xfrm>
          </p:contentPart>
        </mc:Choice>
        <mc:Fallback xmlns="">
          <p:pic>
            <p:nvPicPr>
              <p:cNvPr id="4" name="Γραφή 3">
                <a:extLst>
                  <a:ext uri="{FF2B5EF4-FFF2-40B4-BE49-F238E27FC236}">
                    <a16:creationId xmlns:a16="http://schemas.microsoft.com/office/drawing/2014/main" id="{0044584A-5285-B763-FD2C-ECE370142492}"/>
                  </a:ext>
                </a:extLst>
              </p:cNvPr>
              <p:cNvPicPr/>
              <p:nvPr/>
            </p:nvPicPr>
            <p:blipFill>
              <a:blip r:embed="rId3"/>
              <a:stretch>
                <a:fillRect/>
              </a:stretch>
            </p:blipFill>
            <p:spPr>
              <a:xfrm>
                <a:off x="73440" y="730080"/>
                <a:ext cx="1530000" cy="565200"/>
              </a:xfrm>
              <a:prstGeom prst="rect">
                <a:avLst/>
              </a:prstGeom>
            </p:spPr>
          </p:pic>
        </mc:Fallback>
      </mc:AlternateContent>
    </p:spTree>
    <p:extLst>
      <p:ext uri="{BB962C8B-B14F-4D97-AF65-F5344CB8AC3E}">
        <p14:creationId xmlns:p14="http://schemas.microsoft.com/office/powerpoint/2010/main" val="100834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FE96DA-C5AD-012B-1C05-864E8E54565B}"/>
              </a:ext>
            </a:extLst>
          </p:cNvPr>
          <p:cNvSpPr>
            <a:spLocks noGrp="1"/>
          </p:cNvSpPr>
          <p:nvPr>
            <p:ph type="title"/>
          </p:nvPr>
        </p:nvSpPr>
        <p:spPr>
          <a:xfrm>
            <a:off x="838200" y="381888"/>
            <a:ext cx="10515600" cy="1308800"/>
          </a:xfrm>
        </p:spPr>
        <p:txBody>
          <a:bodyPr/>
          <a:lstStyle/>
          <a:p>
            <a:r>
              <a:rPr lang="el-GR" dirty="0" err="1"/>
              <a:t>Ioaninna’s</a:t>
            </a:r>
            <a:r>
              <a:rPr lang="el-GR" dirty="0"/>
              <a:t> </a:t>
            </a:r>
            <a:r>
              <a:rPr lang="el-GR" dirty="0" err="1"/>
              <a:t>castle</a:t>
            </a:r>
            <a:r>
              <a:rPr lang="el-GR" dirty="0"/>
              <a:t>🏰🏯</a:t>
            </a:r>
          </a:p>
        </p:txBody>
      </p:sp>
      <p:pic>
        <p:nvPicPr>
          <p:cNvPr id="13" name="Εικόνα 13">
            <a:extLst>
              <a:ext uri="{FF2B5EF4-FFF2-40B4-BE49-F238E27FC236}">
                <a16:creationId xmlns:a16="http://schemas.microsoft.com/office/drawing/2014/main" id="{B0551D9D-51EB-C3CC-990C-5ABFF96CB70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7125" y="-147530"/>
            <a:ext cx="12661184" cy="7580460"/>
          </a:xfrm>
        </p:spPr>
      </p:pic>
      <p:sp>
        <p:nvSpPr>
          <p:cNvPr id="3" name="Θέση κειμένου 2">
            <a:extLst>
              <a:ext uri="{FF2B5EF4-FFF2-40B4-BE49-F238E27FC236}">
                <a16:creationId xmlns:a16="http://schemas.microsoft.com/office/drawing/2014/main" id="{7C12DEC6-8915-4D45-C093-1C5A73EF4577}"/>
              </a:ext>
            </a:extLst>
          </p:cNvPr>
          <p:cNvSpPr>
            <a:spLocks noGrp="1"/>
          </p:cNvSpPr>
          <p:nvPr>
            <p:ph type="body" idx="4294967295"/>
          </p:nvPr>
        </p:nvSpPr>
        <p:spPr>
          <a:xfrm>
            <a:off x="0" y="1681163"/>
            <a:ext cx="5157788" cy="823912"/>
          </a:xfrm>
        </p:spPr>
        <p:txBody>
          <a:bodyPr/>
          <a:lstStyle/>
          <a:p>
            <a:r>
              <a:rPr lang="en-US" dirty="0"/>
              <a:t>Story</a:t>
            </a:r>
            <a:endParaRPr lang="el-GR" dirty="0"/>
          </a:p>
        </p:txBody>
      </p:sp>
      <p:sp>
        <p:nvSpPr>
          <p:cNvPr id="8" name="Θέση κειμένου 7">
            <a:extLst>
              <a:ext uri="{FF2B5EF4-FFF2-40B4-BE49-F238E27FC236}">
                <a16:creationId xmlns:a16="http://schemas.microsoft.com/office/drawing/2014/main" id="{FF9A8B7A-A142-D925-F7FA-8EEA24284A45}"/>
              </a:ext>
            </a:extLst>
          </p:cNvPr>
          <p:cNvSpPr>
            <a:spLocks noGrp="1"/>
          </p:cNvSpPr>
          <p:nvPr>
            <p:ph type="body" sz="quarter" idx="4294967295"/>
          </p:nvPr>
        </p:nvSpPr>
        <p:spPr>
          <a:xfrm>
            <a:off x="7008813" y="1681163"/>
            <a:ext cx="5183187" cy="823912"/>
          </a:xfrm>
        </p:spPr>
        <p:txBody>
          <a:bodyPr/>
          <a:lstStyle/>
          <a:p>
            <a:r>
              <a:rPr lang="en-US" dirty="0"/>
              <a:t>Picture </a:t>
            </a:r>
            <a:endParaRPr lang="el-GR" dirty="0"/>
          </a:p>
        </p:txBody>
      </p:sp>
      <p:sp>
        <p:nvSpPr>
          <p:cNvPr id="5" name="Θέση περιεχομένου 4">
            <a:extLst>
              <a:ext uri="{FF2B5EF4-FFF2-40B4-BE49-F238E27FC236}">
                <a16:creationId xmlns:a16="http://schemas.microsoft.com/office/drawing/2014/main" id="{E0AD9DEC-28F7-3B5A-FA12-474D668E9D6B}"/>
              </a:ext>
            </a:extLst>
          </p:cNvPr>
          <p:cNvSpPr>
            <a:spLocks noGrp="1"/>
          </p:cNvSpPr>
          <p:nvPr>
            <p:ph sz="half" idx="2"/>
          </p:nvPr>
        </p:nvSpPr>
        <p:spPr/>
        <p:txBody>
          <a:bodyPr/>
          <a:lstStyle/>
          <a:p>
            <a:endParaRPr lang="el-GR"/>
          </a:p>
        </p:txBody>
      </p:sp>
    </p:spTree>
    <p:extLst>
      <p:ext uri="{BB962C8B-B14F-4D97-AF65-F5344CB8AC3E}">
        <p14:creationId xmlns:p14="http://schemas.microsoft.com/office/powerpoint/2010/main" val="310058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7">
            <a:extLst>
              <a:ext uri="{FF2B5EF4-FFF2-40B4-BE49-F238E27FC236}">
                <a16:creationId xmlns:a16="http://schemas.microsoft.com/office/drawing/2014/main" id="{9A45D9C2-A281-B784-7A9C-DDD6F737F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2906746" y="1268221"/>
            <a:ext cx="1048889" cy="655556"/>
          </a:xfrm>
          <a:prstGeom prst="rect">
            <a:avLst/>
          </a:prstGeom>
        </p:spPr>
      </p:pic>
      <p:pic>
        <p:nvPicPr>
          <p:cNvPr id="2" name="Εικόνα 2">
            <a:extLst>
              <a:ext uri="{FF2B5EF4-FFF2-40B4-BE49-F238E27FC236}">
                <a16:creationId xmlns:a16="http://schemas.microsoft.com/office/drawing/2014/main" id="{537B5EB5-79AF-F476-FDEB-F2AE98F49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26" y="-199033"/>
            <a:ext cx="11283833" cy="7383858"/>
          </a:xfrm>
          <a:prstGeom prst="rect">
            <a:avLst/>
          </a:prstGeom>
        </p:spPr>
      </p:pic>
    </p:spTree>
    <p:extLst>
      <p:ext uri="{BB962C8B-B14F-4D97-AF65-F5344CB8AC3E}">
        <p14:creationId xmlns:p14="http://schemas.microsoft.com/office/powerpoint/2010/main" val="101266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76CFF1-EB31-0EA4-62CF-2C7DDAB4B2D0}"/>
              </a:ext>
            </a:extLst>
          </p:cNvPr>
          <p:cNvSpPr>
            <a:spLocks noGrp="1"/>
          </p:cNvSpPr>
          <p:nvPr>
            <p:ph type="title"/>
          </p:nvPr>
        </p:nvSpPr>
        <p:spPr/>
        <p:txBody>
          <a:bodyPr/>
          <a:lstStyle/>
          <a:p>
            <a:endParaRPr lang="el-GR"/>
          </a:p>
        </p:txBody>
      </p:sp>
      <p:pic>
        <p:nvPicPr>
          <p:cNvPr id="5" name="Εικόνα 5">
            <a:extLst>
              <a:ext uri="{FF2B5EF4-FFF2-40B4-BE49-F238E27FC236}">
                <a16:creationId xmlns:a16="http://schemas.microsoft.com/office/drawing/2014/main" id="{DBBAFDD2-86B0-97DD-6379-9EFE623C62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7347"/>
            <a:ext cx="12035912" cy="7004934"/>
          </a:xfrm>
        </p:spPr>
      </p:pic>
    </p:spTree>
    <p:extLst>
      <p:ext uri="{BB962C8B-B14F-4D97-AF65-F5344CB8AC3E}">
        <p14:creationId xmlns:p14="http://schemas.microsoft.com/office/powerpoint/2010/main" val="216617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AA027B-EE97-4B7A-D709-15E8E693563A}"/>
              </a:ext>
            </a:extLst>
          </p:cNvPr>
          <p:cNvSpPr>
            <a:spLocks noGrp="1"/>
          </p:cNvSpPr>
          <p:nvPr>
            <p:ph type="title"/>
          </p:nvPr>
        </p:nvSpPr>
        <p:spPr/>
        <p:txBody>
          <a:bodyPr/>
          <a:lstStyle/>
          <a:p>
            <a:endParaRPr lang="el-GR"/>
          </a:p>
        </p:txBody>
      </p:sp>
      <p:pic>
        <p:nvPicPr>
          <p:cNvPr id="4" name="Εικόνα 4">
            <a:extLst>
              <a:ext uri="{FF2B5EF4-FFF2-40B4-BE49-F238E27FC236}">
                <a16:creationId xmlns:a16="http://schemas.microsoft.com/office/drawing/2014/main" id="{D0FDD409-07FA-7FA7-FFB4-F49E5CCE6C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11" y="0"/>
            <a:ext cx="12103189" cy="6858000"/>
          </a:xfrm>
        </p:spPr>
      </p:pic>
    </p:spTree>
    <p:extLst>
      <p:ext uri="{BB962C8B-B14F-4D97-AF65-F5344CB8AC3E}">
        <p14:creationId xmlns:p14="http://schemas.microsoft.com/office/powerpoint/2010/main" val="222096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7DB64F-8A11-414E-3E89-D55F3A9895C8}"/>
              </a:ext>
            </a:extLst>
          </p:cNvPr>
          <p:cNvSpPr>
            <a:spLocks noGrp="1"/>
          </p:cNvSpPr>
          <p:nvPr>
            <p:ph type="title"/>
          </p:nvPr>
        </p:nvSpPr>
        <p:spPr/>
        <p:txBody>
          <a:bodyPr/>
          <a:lstStyle/>
          <a:p>
            <a:endParaRPr lang="el-GR"/>
          </a:p>
        </p:txBody>
      </p:sp>
      <p:pic>
        <p:nvPicPr>
          <p:cNvPr id="4" name="Εικόνα 4">
            <a:extLst>
              <a:ext uri="{FF2B5EF4-FFF2-40B4-BE49-F238E27FC236}">
                <a16:creationId xmlns:a16="http://schemas.microsoft.com/office/drawing/2014/main" id="{7C219B1C-E7CD-AFAE-9C28-5C825A38BA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0428"/>
            <a:ext cx="12192000" cy="6888427"/>
          </a:xfrm>
        </p:spPr>
      </p:pic>
    </p:spTree>
    <p:extLst>
      <p:ext uri="{BB962C8B-B14F-4D97-AF65-F5344CB8AC3E}">
        <p14:creationId xmlns:p14="http://schemas.microsoft.com/office/powerpoint/2010/main" val="4025281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F71FB7-65DA-C399-CD66-F865524648A9}"/>
              </a:ext>
            </a:extLst>
          </p:cNvPr>
          <p:cNvSpPr>
            <a:spLocks noGrp="1"/>
          </p:cNvSpPr>
          <p:nvPr>
            <p:ph type="title"/>
          </p:nvPr>
        </p:nvSpPr>
        <p:spPr/>
        <p:txBody>
          <a:bodyPr/>
          <a:lstStyle/>
          <a:p>
            <a:endParaRPr lang="el-GR"/>
          </a:p>
        </p:txBody>
      </p:sp>
      <p:pic>
        <p:nvPicPr>
          <p:cNvPr id="4" name="Εικόνα 4">
            <a:extLst>
              <a:ext uri="{FF2B5EF4-FFF2-40B4-BE49-F238E27FC236}">
                <a16:creationId xmlns:a16="http://schemas.microsoft.com/office/drawing/2014/main" id="{2D2DBB80-B78B-FE7E-23D1-DD3CF67FA5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103"/>
            <a:ext cx="12191999" cy="7089479"/>
          </a:xfrm>
        </p:spPr>
      </p:pic>
    </p:spTree>
    <p:extLst>
      <p:ext uri="{BB962C8B-B14F-4D97-AF65-F5344CB8AC3E}">
        <p14:creationId xmlns:p14="http://schemas.microsoft.com/office/powerpoint/2010/main" val="279778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88E53E-A97E-E96C-496C-F638E65F9B5A}"/>
              </a:ext>
            </a:extLst>
          </p:cNvPr>
          <p:cNvSpPr>
            <a:spLocks noGrp="1"/>
          </p:cNvSpPr>
          <p:nvPr>
            <p:ph type="title"/>
          </p:nvPr>
        </p:nvSpPr>
        <p:spPr/>
        <p:txBody>
          <a:bodyPr/>
          <a:lstStyle/>
          <a:p>
            <a:endParaRPr lang="el-GR"/>
          </a:p>
        </p:txBody>
      </p:sp>
      <p:pic>
        <p:nvPicPr>
          <p:cNvPr id="4" name="Εικόνα 4">
            <a:extLst>
              <a:ext uri="{FF2B5EF4-FFF2-40B4-BE49-F238E27FC236}">
                <a16:creationId xmlns:a16="http://schemas.microsoft.com/office/drawing/2014/main" id="{01018013-9BE6-6F70-C81B-4F6BBA0B43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662" y="133216"/>
            <a:ext cx="11999338" cy="6724783"/>
          </a:xfrm>
        </p:spPr>
      </p:pic>
    </p:spTree>
    <p:extLst>
      <p:ext uri="{BB962C8B-B14F-4D97-AF65-F5344CB8AC3E}">
        <p14:creationId xmlns:p14="http://schemas.microsoft.com/office/powerpoint/2010/main" val="61229822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Ευρεία οθόνη</PresentationFormat>
  <Slides>11</Slides>
  <Notes>0</Notes>
  <HiddenSlides>0</HiddenSlide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My country Greece</vt:lpstr>
      <vt:lpstr>Intro</vt:lpstr>
      <vt:lpstr>Ioaninna’s castle🏰🏯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country Greece</dc:title>
  <dc:creator>Doggos Mpoulntogidis</dc:creator>
  <cp:lastModifiedBy>Doggos Mpoulntogidis</cp:lastModifiedBy>
  <cp:revision>10</cp:revision>
  <dcterms:created xsi:type="dcterms:W3CDTF">2022-09-27T19:56:04Z</dcterms:created>
  <dcterms:modified xsi:type="dcterms:W3CDTF">2022-10-03T19:02:08Z</dcterms:modified>
</cp:coreProperties>
</file>