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63" r:id="rId2"/>
    <p:sldId id="256" r:id="rId3"/>
    <p:sldId id="261" r:id="rId4"/>
    <p:sldId id="257" r:id="rId5"/>
    <p:sldId id="258" r:id="rId6"/>
    <p:sldId id="259" r:id="rId7"/>
    <p:sldId id="260"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E0AEB-4605-4E31-9402-68810AD2B0CF}" v="60" dt="2022-09-27T18:02:46.097"/>
    <p1510:client id="{B12CC87B-7E06-412F-A64E-E6590BD7F0B0}" v="407" dt="2022-09-27T17:12:35.416"/>
    <p1510:client id="{BD12B56B-D4BD-4414-8921-314384DBE7B5}" v="1162" dt="2022-09-24T09:53:35.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MOISIADOU" userId="37698c8240635e60" providerId="Windows Live" clId="Web-{B12CC87B-7E06-412F-A64E-E6590BD7F0B0}"/>
    <pc:docChg chg="addSld modSld sldOrd">
      <pc:chgData name="SOFIA MOISIADOU" userId="37698c8240635e60" providerId="Windows Live" clId="Web-{B12CC87B-7E06-412F-A64E-E6590BD7F0B0}" dt="2022-09-27T17:12:35.416" v="404"/>
      <pc:docMkLst>
        <pc:docMk/>
      </pc:docMkLst>
      <pc:sldChg chg="modSp addAnim delAnim modAnim">
        <pc:chgData name="SOFIA MOISIADOU" userId="37698c8240635e60" providerId="Windows Live" clId="Web-{B12CC87B-7E06-412F-A64E-E6590BD7F0B0}" dt="2022-09-27T17:09:39.044" v="296"/>
        <pc:sldMkLst>
          <pc:docMk/>
          <pc:sldMk cId="2325122232" sldId="256"/>
        </pc:sldMkLst>
        <pc:spChg chg="mod">
          <ac:chgData name="SOFIA MOISIADOU" userId="37698c8240635e60" providerId="Windows Live" clId="Web-{B12CC87B-7E06-412F-A64E-E6590BD7F0B0}" dt="2022-09-27T16:28:59.139" v="18" actId="20577"/>
          <ac:spMkLst>
            <pc:docMk/>
            <pc:sldMk cId="2325122232" sldId="256"/>
            <ac:spMk id="2" creationId="{00000000-0000-0000-0000-000000000000}"/>
          </ac:spMkLst>
        </pc:spChg>
      </pc:sldChg>
      <pc:sldChg chg="modSp mod ord modShow">
        <pc:chgData name="SOFIA MOISIADOU" userId="37698c8240635e60" providerId="Windows Live" clId="Web-{B12CC87B-7E06-412F-A64E-E6590BD7F0B0}" dt="2022-09-27T17:12:35.416" v="404"/>
        <pc:sldMkLst>
          <pc:docMk/>
          <pc:sldMk cId="1134757917" sldId="257"/>
        </pc:sldMkLst>
        <pc:spChg chg="mod">
          <ac:chgData name="SOFIA MOISIADOU" userId="37698c8240635e60" providerId="Windows Live" clId="Web-{B12CC87B-7E06-412F-A64E-E6590BD7F0B0}" dt="2022-09-27T17:11:18.035" v="403" actId="20577"/>
          <ac:spMkLst>
            <pc:docMk/>
            <pc:sldMk cId="1134757917" sldId="257"/>
            <ac:spMk id="4" creationId="{53380A9D-E720-789D-7C39-AD7CDC6A3E1D}"/>
          </ac:spMkLst>
        </pc:spChg>
      </pc:sldChg>
      <pc:sldChg chg="addSp delSp modSp new mod setBg setClrOvrMap">
        <pc:chgData name="SOFIA MOISIADOU" userId="37698c8240635e60" providerId="Windows Live" clId="Web-{B12CC87B-7E06-412F-A64E-E6590BD7F0B0}" dt="2022-09-27T17:10:04.639" v="401" actId="20577"/>
        <pc:sldMkLst>
          <pc:docMk/>
          <pc:sldMk cId="2941420898" sldId="261"/>
        </pc:sldMkLst>
        <pc:spChg chg="mod ord">
          <ac:chgData name="SOFIA MOISIADOU" userId="37698c8240635e60" providerId="Windows Live" clId="Web-{B12CC87B-7E06-412F-A64E-E6590BD7F0B0}" dt="2022-09-27T17:10:04.639" v="401" actId="20577"/>
          <ac:spMkLst>
            <pc:docMk/>
            <pc:sldMk cId="2941420898" sldId="261"/>
            <ac:spMk id="2" creationId="{797E5E9C-E72F-55E5-DDD1-689C7BACB608}"/>
          </ac:spMkLst>
        </pc:spChg>
        <pc:spChg chg="del">
          <ac:chgData name="SOFIA MOISIADOU" userId="37698c8240635e60" providerId="Windows Live" clId="Web-{B12CC87B-7E06-412F-A64E-E6590BD7F0B0}" dt="2022-09-27T16:58:59.682" v="202"/>
          <ac:spMkLst>
            <pc:docMk/>
            <pc:sldMk cId="2941420898" sldId="261"/>
            <ac:spMk id="3" creationId="{11AB2848-18CD-B083-A713-2A016F5118F3}"/>
          </ac:spMkLst>
        </pc:spChg>
        <pc:spChg chg="add del">
          <ac:chgData name="SOFIA MOISIADOU" userId="37698c8240635e60" providerId="Windows Live" clId="Web-{B12CC87B-7E06-412F-A64E-E6590BD7F0B0}" dt="2022-09-27T17:00:11.547" v="226"/>
          <ac:spMkLst>
            <pc:docMk/>
            <pc:sldMk cId="2941420898" sldId="261"/>
            <ac:spMk id="13" creationId="{989BE678-777B-482A-A616-FEDC47B162E5}"/>
          </ac:spMkLst>
        </pc:spChg>
        <pc:spChg chg="add del">
          <ac:chgData name="SOFIA MOISIADOU" userId="37698c8240635e60" providerId="Windows Live" clId="Web-{B12CC87B-7E06-412F-A64E-E6590BD7F0B0}" dt="2022-09-27T17:00:11.547" v="226"/>
          <ac:spMkLst>
            <pc:docMk/>
            <pc:sldMk cId="2941420898" sldId="261"/>
            <ac:spMk id="19" creationId="{D28BE0C3-2102-4820-B88B-A448B1840D14}"/>
          </ac:spMkLst>
        </pc:spChg>
        <pc:spChg chg="add del">
          <ac:chgData name="SOFIA MOISIADOU" userId="37698c8240635e60" providerId="Windows Live" clId="Web-{B12CC87B-7E06-412F-A64E-E6590BD7F0B0}" dt="2022-09-27T17:00:11.547" v="226"/>
          <ac:spMkLst>
            <pc:docMk/>
            <pc:sldMk cId="2941420898" sldId="261"/>
            <ac:spMk id="21" creationId="{A4322390-8B58-46BE-88EB-D9FD30C08743}"/>
          </ac:spMkLst>
        </pc:spChg>
        <pc:spChg chg="add del">
          <ac:chgData name="SOFIA MOISIADOU" userId="37698c8240635e60" providerId="Windows Live" clId="Web-{B12CC87B-7E06-412F-A64E-E6590BD7F0B0}" dt="2022-09-27T17:00:05.453" v="224"/>
          <ac:spMkLst>
            <pc:docMk/>
            <pc:sldMk cId="2941420898" sldId="261"/>
            <ac:spMk id="30" creationId="{4AC0CD9D-7610-4620-93B4-798CCD9AB581}"/>
          </ac:spMkLst>
        </pc:spChg>
        <pc:spChg chg="add del">
          <ac:chgData name="SOFIA MOISIADOU" userId="37698c8240635e60" providerId="Windows Live" clId="Web-{B12CC87B-7E06-412F-A64E-E6590BD7F0B0}" dt="2022-09-27T17:00:05.453" v="224"/>
          <ac:spMkLst>
            <pc:docMk/>
            <pc:sldMk cId="2941420898" sldId="261"/>
            <ac:spMk id="36" creationId="{DE4D62F9-188E-4530-84C2-24BDEE4BEB82}"/>
          </ac:spMkLst>
        </pc:spChg>
        <pc:spChg chg="add del">
          <ac:chgData name="SOFIA MOISIADOU" userId="37698c8240635e60" providerId="Windows Live" clId="Web-{B12CC87B-7E06-412F-A64E-E6590BD7F0B0}" dt="2022-09-27T17:00:05.453" v="224"/>
          <ac:spMkLst>
            <pc:docMk/>
            <pc:sldMk cId="2941420898" sldId="261"/>
            <ac:spMk id="38" creationId="{757B325C-3E35-45CF-9D07-3BCB281F3B9C}"/>
          </ac:spMkLst>
        </pc:spChg>
        <pc:spChg chg="add del">
          <ac:chgData name="SOFIA MOISIADOU" userId="37698c8240635e60" providerId="Windows Live" clId="Web-{B12CC87B-7E06-412F-A64E-E6590BD7F0B0}" dt="2022-09-27T17:00:05.453" v="224"/>
          <ac:spMkLst>
            <pc:docMk/>
            <pc:sldMk cId="2941420898" sldId="261"/>
            <ac:spMk id="40" creationId="{C24BEC42-AFF3-40D1-93A2-A27A42E1E23C}"/>
          </ac:spMkLst>
        </pc:spChg>
        <pc:spChg chg="add del">
          <ac:chgData name="SOFIA MOISIADOU" userId="37698c8240635e60" providerId="Windows Live" clId="Web-{B12CC87B-7E06-412F-A64E-E6590BD7F0B0}" dt="2022-09-27T17:00:05.453" v="224"/>
          <ac:spMkLst>
            <pc:docMk/>
            <pc:sldMk cId="2941420898" sldId="261"/>
            <ac:spMk id="42" creationId="{608F427C-1EC9-4280-9367-F2B3AA063E82}"/>
          </ac:spMkLst>
        </pc:spChg>
        <pc:spChg chg="add del">
          <ac:chgData name="SOFIA MOISIADOU" userId="37698c8240635e60" providerId="Windows Live" clId="Web-{B12CC87B-7E06-412F-A64E-E6590BD7F0B0}" dt="2022-09-27T17:00:05.453" v="224"/>
          <ac:spMkLst>
            <pc:docMk/>
            <pc:sldMk cId="2941420898" sldId="261"/>
            <ac:spMk id="44" creationId="{F98810A7-E114-447A-A7D6-69B27CFB5650}"/>
          </ac:spMkLst>
        </pc:spChg>
        <pc:picChg chg="add mod ord">
          <ac:chgData name="SOFIA MOISIADOU" userId="37698c8240635e60" providerId="Windows Live" clId="Web-{B12CC87B-7E06-412F-A64E-E6590BD7F0B0}" dt="2022-09-27T17:10:00.530" v="350" actId="1076"/>
          <ac:picMkLst>
            <pc:docMk/>
            <pc:sldMk cId="2941420898" sldId="261"/>
            <ac:picMk id="4" creationId="{9EB02446-EB12-9352-8427-57027AE49874}"/>
          </ac:picMkLst>
        </pc:picChg>
        <pc:picChg chg="add del">
          <ac:chgData name="SOFIA MOISIADOU" userId="37698c8240635e60" providerId="Windows Live" clId="Web-{B12CC87B-7E06-412F-A64E-E6590BD7F0B0}" dt="2022-09-27T17:00:11.547" v="226"/>
          <ac:picMkLst>
            <pc:docMk/>
            <pc:sldMk cId="2941420898" sldId="261"/>
            <ac:picMk id="9" creationId="{DF19BAF3-7E20-4B9D-B544-BABAEEA1FA75}"/>
          </ac:picMkLst>
        </pc:picChg>
        <pc:picChg chg="add del">
          <ac:chgData name="SOFIA MOISIADOU" userId="37698c8240635e60" providerId="Windows Live" clId="Web-{B12CC87B-7E06-412F-A64E-E6590BD7F0B0}" dt="2022-09-27T17:00:11.547" v="226"/>
          <ac:picMkLst>
            <pc:docMk/>
            <pc:sldMk cId="2941420898" sldId="261"/>
            <ac:picMk id="11" creationId="{950648F4-ABCD-4DF0-8641-76CFB2354721}"/>
          </ac:picMkLst>
        </pc:picChg>
        <pc:picChg chg="add del">
          <ac:chgData name="SOFIA MOISIADOU" userId="37698c8240635e60" providerId="Windows Live" clId="Web-{B12CC87B-7E06-412F-A64E-E6590BD7F0B0}" dt="2022-09-27T17:00:11.547" v="226"/>
          <ac:picMkLst>
            <pc:docMk/>
            <pc:sldMk cId="2941420898" sldId="261"/>
            <ac:picMk id="15" creationId="{CF1EB4BD-9C7E-4AA3-9681-C7EB0DA6250B}"/>
          </ac:picMkLst>
        </pc:picChg>
        <pc:picChg chg="add del">
          <ac:chgData name="SOFIA MOISIADOU" userId="37698c8240635e60" providerId="Windows Live" clId="Web-{B12CC87B-7E06-412F-A64E-E6590BD7F0B0}" dt="2022-09-27T17:00:11.547" v="226"/>
          <ac:picMkLst>
            <pc:docMk/>
            <pc:sldMk cId="2941420898" sldId="261"/>
            <ac:picMk id="17" creationId="{94AAE3AA-3759-4D28-B0EF-575F25A5146C}"/>
          </ac:picMkLst>
        </pc:picChg>
        <pc:picChg chg="add del">
          <ac:chgData name="SOFIA MOISIADOU" userId="37698c8240635e60" providerId="Windows Live" clId="Web-{B12CC87B-7E06-412F-A64E-E6590BD7F0B0}" dt="2022-09-27T17:00:05.453" v="224"/>
          <ac:picMkLst>
            <pc:docMk/>
            <pc:sldMk cId="2941420898" sldId="261"/>
            <ac:picMk id="26" creationId="{41B68C77-138E-4BF7-A276-BD0C78A4219F}"/>
          </ac:picMkLst>
        </pc:picChg>
        <pc:picChg chg="add del">
          <ac:chgData name="SOFIA MOISIADOU" userId="37698c8240635e60" providerId="Windows Live" clId="Web-{B12CC87B-7E06-412F-A64E-E6590BD7F0B0}" dt="2022-09-27T17:00:05.453" v="224"/>
          <ac:picMkLst>
            <pc:docMk/>
            <pc:sldMk cId="2941420898" sldId="261"/>
            <ac:picMk id="28" creationId="{7C268552-D473-46ED-B1B8-422042C4DEF1}"/>
          </ac:picMkLst>
        </pc:picChg>
        <pc:picChg chg="add del">
          <ac:chgData name="SOFIA MOISIADOU" userId="37698c8240635e60" providerId="Windows Live" clId="Web-{B12CC87B-7E06-412F-A64E-E6590BD7F0B0}" dt="2022-09-27T17:00:05.453" v="224"/>
          <ac:picMkLst>
            <pc:docMk/>
            <pc:sldMk cId="2941420898" sldId="261"/>
            <ac:picMk id="32" creationId="{B9238B3E-24AA-439A-B527-6C5DF6D72145}"/>
          </ac:picMkLst>
        </pc:picChg>
        <pc:picChg chg="add del">
          <ac:chgData name="SOFIA MOISIADOU" userId="37698c8240635e60" providerId="Windows Live" clId="Web-{B12CC87B-7E06-412F-A64E-E6590BD7F0B0}" dt="2022-09-27T17:00:05.453" v="224"/>
          <ac:picMkLst>
            <pc:docMk/>
            <pc:sldMk cId="2941420898" sldId="261"/>
            <ac:picMk id="34" creationId="{69F01145-BEA3-4CBF-AA21-10077B948CA8}"/>
          </ac:picMkLst>
        </pc:picChg>
      </pc:sldChg>
    </pc:docChg>
  </pc:docChgLst>
  <pc:docChgLst>
    <pc:chgData name="SOFIA MOISIADOU" userId="37698c8240635e60" providerId="Windows Live" clId="Web-{A84E0AEB-4605-4E31-9402-68810AD2B0CF}"/>
    <pc:docChg chg="addSld delSld modSld sldOrd">
      <pc:chgData name="SOFIA MOISIADOU" userId="37698c8240635e60" providerId="Windows Live" clId="Web-{A84E0AEB-4605-4E31-9402-68810AD2B0CF}" dt="2022-09-27T18:02:46.097" v="66"/>
      <pc:docMkLst>
        <pc:docMk/>
      </pc:docMkLst>
      <pc:sldChg chg="modSp">
        <pc:chgData name="SOFIA MOISIADOU" userId="37698c8240635e60" providerId="Windows Live" clId="Web-{A84E0AEB-4605-4E31-9402-68810AD2B0CF}" dt="2022-09-27T17:27:41.948" v="15" actId="1076"/>
        <pc:sldMkLst>
          <pc:docMk/>
          <pc:sldMk cId="2941420898" sldId="261"/>
        </pc:sldMkLst>
        <pc:spChg chg="mod">
          <ac:chgData name="SOFIA MOISIADOU" userId="37698c8240635e60" providerId="Windows Live" clId="Web-{A84E0AEB-4605-4E31-9402-68810AD2B0CF}" dt="2022-09-27T17:27:26.588" v="11" actId="20577"/>
          <ac:spMkLst>
            <pc:docMk/>
            <pc:sldMk cId="2941420898" sldId="261"/>
            <ac:spMk id="2" creationId="{797E5E9C-E72F-55E5-DDD1-689C7BACB608}"/>
          </ac:spMkLst>
        </pc:spChg>
        <pc:picChg chg="mod">
          <ac:chgData name="SOFIA MOISIADOU" userId="37698c8240635e60" providerId="Windows Live" clId="Web-{A84E0AEB-4605-4E31-9402-68810AD2B0CF}" dt="2022-09-27T17:27:41.948" v="15" actId="1076"/>
          <ac:picMkLst>
            <pc:docMk/>
            <pc:sldMk cId="2941420898" sldId="261"/>
            <ac:picMk id="4" creationId="{9EB02446-EB12-9352-8427-57027AE49874}"/>
          </ac:picMkLst>
        </pc:picChg>
      </pc:sldChg>
      <pc:sldChg chg="delSp new del mod ord modClrScheme chgLayout">
        <pc:chgData name="SOFIA MOISIADOU" userId="37698c8240635e60" providerId="Windows Live" clId="Web-{A84E0AEB-4605-4E31-9402-68810AD2B0CF}" dt="2022-09-27T17:33:16.020" v="20"/>
        <pc:sldMkLst>
          <pc:docMk/>
          <pc:sldMk cId="2014740047" sldId="262"/>
        </pc:sldMkLst>
        <pc:spChg chg="del">
          <ac:chgData name="SOFIA MOISIADOU" userId="37698c8240635e60" providerId="Windows Live" clId="Web-{A84E0AEB-4605-4E31-9402-68810AD2B0CF}" dt="2022-09-27T17:32:49.035" v="18"/>
          <ac:spMkLst>
            <pc:docMk/>
            <pc:sldMk cId="2014740047" sldId="262"/>
            <ac:spMk id="2" creationId="{76A6C1FC-E0F3-36A7-4CFC-FDC12FD8D281}"/>
          </ac:spMkLst>
        </pc:spChg>
        <pc:spChg chg="del">
          <ac:chgData name="SOFIA MOISIADOU" userId="37698c8240635e60" providerId="Windows Live" clId="Web-{A84E0AEB-4605-4E31-9402-68810AD2B0CF}" dt="2022-09-27T17:32:49.035" v="18"/>
          <ac:spMkLst>
            <pc:docMk/>
            <pc:sldMk cId="2014740047" sldId="262"/>
            <ac:spMk id="3" creationId="{99AFFF24-F975-DE85-CA7A-EC694B024071}"/>
          </ac:spMkLst>
        </pc:spChg>
      </pc:sldChg>
      <pc:sldChg chg="modSp new">
        <pc:chgData name="SOFIA MOISIADOU" userId="37698c8240635e60" providerId="Windows Live" clId="Web-{A84E0AEB-4605-4E31-9402-68810AD2B0CF}" dt="2022-09-27T18:02:46.097" v="66"/>
        <pc:sldMkLst>
          <pc:docMk/>
          <pc:sldMk cId="3269218145" sldId="263"/>
        </pc:sldMkLst>
        <pc:spChg chg="mod">
          <ac:chgData name="SOFIA MOISIADOU" userId="37698c8240635e60" providerId="Windows Live" clId="Web-{A84E0AEB-4605-4E31-9402-68810AD2B0CF}" dt="2022-09-27T18:02:46.097" v="66"/>
          <ac:spMkLst>
            <pc:docMk/>
            <pc:sldMk cId="3269218145" sldId="263"/>
            <ac:spMk id="2" creationId="{FAED91CA-B123-78C6-3FFE-39C6E6E1E165}"/>
          </ac:spMkLst>
        </pc:spChg>
        <pc:spChg chg="mod">
          <ac:chgData name="SOFIA MOISIADOU" userId="37698c8240635e60" providerId="Windows Live" clId="Web-{A84E0AEB-4605-4E31-9402-68810AD2B0CF}" dt="2022-09-27T17:58:57.854" v="49" actId="14100"/>
          <ac:spMkLst>
            <pc:docMk/>
            <pc:sldMk cId="3269218145" sldId="263"/>
            <ac:spMk id="3" creationId="{258D54D4-0F00-41BC-89CE-ED94F369B7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212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9289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342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8469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308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57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115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671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2431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1761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2022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1213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6956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441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0031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2579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409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095724301"/>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D91CA-B123-78C6-3FFE-39C6E6E1E165}"/>
              </a:ext>
            </a:extLst>
          </p:cNvPr>
          <p:cNvSpPr>
            <a:spLocks noGrp="1"/>
          </p:cNvSpPr>
          <p:nvPr>
            <p:ph type="ctrTitle"/>
          </p:nvPr>
        </p:nvSpPr>
        <p:spPr>
          <a:xfrm>
            <a:off x="38786" y="-1181635"/>
            <a:ext cx="12109770" cy="7880114"/>
          </a:xfrm>
        </p:spPr>
        <p:txBody>
          <a:bodyPr/>
          <a:lstStyle/>
          <a:p>
            <a:r>
              <a:rPr lang="el-GR" sz="3200" dirty="0" err="1">
                <a:ea typeface="+mj-lt"/>
                <a:cs typeface="+mj-lt"/>
              </a:rPr>
              <a:t>My</a:t>
            </a:r>
            <a:r>
              <a:rPr lang="el-GR" sz="3200" dirty="0">
                <a:ea typeface="+mj-lt"/>
                <a:cs typeface="+mj-lt"/>
              </a:rPr>
              <a:t> </a:t>
            </a:r>
            <a:r>
              <a:rPr lang="el-GR" sz="3200" dirty="0" err="1">
                <a:ea typeface="+mj-lt"/>
                <a:cs typeface="+mj-lt"/>
              </a:rPr>
              <a:t>country</a:t>
            </a:r>
            <a:r>
              <a:rPr lang="el-GR" sz="3200" dirty="0">
                <a:ea typeface="+mj-lt"/>
                <a:cs typeface="+mj-lt"/>
              </a:rPr>
              <a:t> </a:t>
            </a:r>
            <a:r>
              <a:rPr lang="el-GR" sz="3200" dirty="0" err="1">
                <a:ea typeface="+mj-lt"/>
                <a:cs typeface="+mj-lt"/>
              </a:rPr>
              <a:t>is</a:t>
            </a:r>
            <a:r>
              <a:rPr lang="el-GR" sz="3200" dirty="0">
                <a:ea typeface="+mj-lt"/>
                <a:cs typeface="+mj-lt"/>
              </a:rPr>
              <a:t> </a:t>
            </a:r>
            <a:r>
              <a:rPr lang="el-GR" sz="3200" dirty="0" err="1">
                <a:ea typeface="+mj-lt"/>
                <a:cs typeface="+mj-lt"/>
              </a:rPr>
              <a:t>Greece</a:t>
            </a:r>
            <a:r>
              <a:rPr lang="el-GR" sz="3200" dirty="0">
                <a:ea typeface="+mj-lt"/>
                <a:cs typeface="+mj-lt"/>
              </a:rPr>
              <a:t> </a:t>
            </a:r>
            <a:br>
              <a:rPr lang="el-GR" sz="3200" dirty="0">
                <a:ea typeface="+mj-lt"/>
                <a:cs typeface="+mj-lt"/>
              </a:rPr>
            </a:br>
            <a:r>
              <a:rPr lang="el-GR" sz="3200" dirty="0" err="1">
                <a:ea typeface="+mj-lt"/>
                <a:cs typeface="+mj-lt"/>
              </a:rPr>
              <a:t>Greece</a:t>
            </a:r>
            <a:r>
              <a:rPr lang="el-GR" sz="3200" dirty="0">
                <a:ea typeface="+mj-lt"/>
                <a:cs typeface="+mj-lt"/>
              </a:rPr>
              <a:t> </a:t>
            </a:r>
            <a:r>
              <a:rPr lang="el-GR" sz="3200" dirty="0" err="1">
                <a:ea typeface="+mj-lt"/>
                <a:cs typeface="+mj-lt"/>
              </a:rPr>
              <a:t>is</a:t>
            </a:r>
            <a:r>
              <a:rPr lang="el-GR" sz="3200" dirty="0">
                <a:ea typeface="+mj-lt"/>
                <a:cs typeface="+mj-lt"/>
              </a:rPr>
              <a:t> a </a:t>
            </a:r>
            <a:r>
              <a:rPr lang="el-GR" sz="3200" dirty="0" err="1">
                <a:ea typeface="+mj-lt"/>
                <a:cs typeface="+mj-lt"/>
              </a:rPr>
              <a:t>beautiful</a:t>
            </a:r>
            <a:r>
              <a:rPr lang="el-GR" sz="3200" dirty="0">
                <a:ea typeface="+mj-lt"/>
                <a:cs typeface="+mj-lt"/>
              </a:rPr>
              <a:t> </a:t>
            </a:r>
            <a:r>
              <a:rPr lang="el-GR" sz="3200" dirty="0" err="1">
                <a:ea typeface="+mj-lt"/>
                <a:cs typeface="+mj-lt"/>
              </a:rPr>
              <a:t>country</a:t>
            </a:r>
            <a:r>
              <a:rPr lang="el-GR" sz="3200" dirty="0">
                <a:ea typeface="+mj-lt"/>
                <a:cs typeface="+mj-lt"/>
              </a:rPr>
              <a:t> in </a:t>
            </a:r>
            <a:r>
              <a:rPr lang="el-GR" sz="3200" dirty="0" err="1">
                <a:ea typeface="+mj-lt"/>
                <a:cs typeface="+mj-lt"/>
              </a:rPr>
              <a:t>southeast</a:t>
            </a:r>
            <a:r>
              <a:rPr lang="el-GR" sz="3200" dirty="0">
                <a:ea typeface="+mj-lt"/>
                <a:cs typeface="+mj-lt"/>
              </a:rPr>
              <a:t> Europe, in the </a:t>
            </a:r>
            <a:r>
              <a:rPr lang="el-GR" sz="3200" dirty="0" err="1">
                <a:ea typeface="+mj-lt"/>
                <a:cs typeface="+mj-lt"/>
              </a:rPr>
              <a:t>Balkan</a:t>
            </a:r>
            <a:r>
              <a:rPr lang="el-GR" sz="3200" dirty="0">
                <a:ea typeface="+mj-lt"/>
                <a:cs typeface="+mj-lt"/>
              </a:rPr>
              <a:t> </a:t>
            </a:r>
            <a:r>
              <a:rPr lang="el-GR" sz="3200" dirty="0" err="1">
                <a:ea typeface="+mj-lt"/>
                <a:cs typeface="+mj-lt"/>
              </a:rPr>
              <a:t>peninsula</a:t>
            </a:r>
            <a:r>
              <a:rPr lang="el-GR" sz="3200" dirty="0">
                <a:ea typeface="+mj-lt"/>
                <a:cs typeface="+mj-lt"/>
              </a:rPr>
              <a:t>. </a:t>
            </a:r>
            <a:r>
              <a:rPr lang="el-GR" sz="3200" dirty="0" err="1">
                <a:ea typeface="+mj-lt"/>
                <a:cs typeface="+mj-lt"/>
              </a:rPr>
              <a:t>It</a:t>
            </a:r>
            <a:r>
              <a:rPr lang="el-GR" sz="3200" dirty="0">
                <a:ea typeface="+mj-lt"/>
                <a:cs typeface="+mj-lt"/>
              </a:rPr>
              <a:t> </a:t>
            </a:r>
            <a:r>
              <a:rPr lang="el-GR" sz="3200" dirty="0" err="1">
                <a:ea typeface="+mj-lt"/>
                <a:cs typeface="+mj-lt"/>
              </a:rPr>
              <a:t>borders</a:t>
            </a:r>
            <a:r>
              <a:rPr lang="el-GR" sz="3200" dirty="0">
                <a:ea typeface="+mj-lt"/>
                <a:cs typeface="+mj-lt"/>
              </a:rPr>
              <a:t> </a:t>
            </a:r>
            <a:r>
              <a:rPr lang="el-GR" sz="3200" dirty="0" err="1">
                <a:ea typeface="+mj-lt"/>
                <a:cs typeface="+mj-lt"/>
              </a:rPr>
              <a:t>with</a:t>
            </a:r>
            <a:r>
              <a:rPr lang="el-GR" sz="3200" dirty="0">
                <a:ea typeface="+mj-lt"/>
                <a:cs typeface="+mj-lt"/>
              </a:rPr>
              <a:t> </a:t>
            </a:r>
            <a:r>
              <a:rPr lang="el-GR" sz="3200" dirty="0" err="1">
                <a:ea typeface="+mj-lt"/>
                <a:cs typeface="+mj-lt"/>
              </a:rPr>
              <a:t>Italy</a:t>
            </a:r>
            <a:r>
              <a:rPr lang="el-GR" sz="3200" dirty="0">
                <a:ea typeface="+mj-lt"/>
                <a:cs typeface="+mj-lt"/>
              </a:rPr>
              <a:t> on the </a:t>
            </a:r>
            <a:r>
              <a:rPr lang="el-GR" sz="3200" dirty="0" err="1">
                <a:ea typeface="+mj-lt"/>
                <a:cs typeface="+mj-lt"/>
              </a:rPr>
              <a:t>west</a:t>
            </a:r>
            <a:r>
              <a:rPr lang="el-GR" sz="3200" dirty="0">
                <a:ea typeface="+mj-lt"/>
                <a:cs typeface="+mj-lt"/>
              </a:rPr>
              <a:t>, </a:t>
            </a:r>
            <a:r>
              <a:rPr lang="el-GR" sz="3200" dirty="0" err="1">
                <a:ea typeface="+mj-lt"/>
                <a:cs typeface="+mj-lt"/>
              </a:rPr>
              <a:t>Turkey</a:t>
            </a:r>
            <a:r>
              <a:rPr lang="el-GR" sz="3200" dirty="0">
                <a:ea typeface="+mj-lt"/>
                <a:cs typeface="+mj-lt"/>
              </a:rPr>
              <a:t> on the </a:t>
            </a:r>
            <a:r>
              <a:rPr lang="el-GR" sz="3200" dirty="0" err="1">
                <a:ea typeface="+mj-lt"/>
                <a:cs typeface="+mj-lt"/>
              </a:rPr>
              <a:t>east</a:t>
            </a:r>
            <a:r>
              <a:rPr lang="el-GR" sz="3200" dirty="0">
                <a:ea typeface="+mj-lt"/>
                <a:cs typeface="+mj-lt"/>
              </a:rPr>
              <a:t>, on the </a:t>
            </a:r>
            <a:r>
              <a:rPr lang="el-GR" sz="3200" dirty="0" err="1">
                <a:ea typeface="+mj-lt"/>
                <a:cs typeface="+mj-lt"/>
              </a:rPr>
              <a:t>north</a:t>
            </a:r>
            <a:r>
              <a:rPr lang="el-GR" sz="3200" dirty="0">
                <a:ea typeface="+mj-lt"/>
                <a:cs typeface="+mj-lt"/>
              </a:rPr>
              <a:t> </a:t>
            </a:r>
            <a:r>
              <a:rPr lang="el-GR" sz="3200" dirty="0" err="1">
                <a:ea typeface="+mj-lt"/>
                <a:cs typeface="+mj-lt"/>
              </a:rPr>
              <a:t>with</a:t>
            </a:r>
            <a:r>
              <a:rPr lang="el-GR" sz="3200" dirty="0">
                <a:ea typeface="+mj-lt"/>
                <a:cs typeface="+mj-lt"/>
              </a:rPr>
              <a:t> </a:t>
            </a:r>
            <a:r>
              <a:rPr lang="el-GR" sz="3200" dirty="0" err="1">
                <a:ea typeface="+mj-lt"/>
                <a:cs typeface="+mj-lt"/>
              </a:rPr>
              <a:t>Albania</a:t>
            </a:r>
            <a:r>
              <a:rPr lang="el-GR" sz="3200" dirty="0">
                <a:ea typeface="+mj-lt"/>
                <a:cs typeface="+mj-lt"/>
              </a:rPr>
              <a:t>, North </a:t>
            </a:r>
            <a:r>
              <a:rPr lang="el-GR" sz="3200" dirty="0" err="1">
                <a:ea typeface="+mj-lt"/>
                <a:cs typeface="+mj-lt"/>
              </a:rPr>
              <a:t>Macedonia</a:t>
            </a:r>
            <a:r>
              <a:rPr lang="el-GR" sz="3200" dirty="0">
                <a:ea typeface="+mj-lt"/>
                <a:cs typeface="+mj-lt"/>
              </a:rPr>
              <a:t> and </a:t>
            </a:r>
            <a:r>
              <a:rPr lang="el-GR" sz="3200" dirty="0" err="1">
                <a:ea typeface="+mj-lt"/>
                <a:cs typeface="+mj-lt"/>
              </a:rPr>
              <a:t>Bulgaria</a:t>
            </a:r>
            <a:r>
              <a:rPr lang="el-GR" sz="3200" dirty="0">
                <a:ea typeface="+mj-lt"/>
                <a:cs typeface="+mj-lt"/>
              </a:rPr>
              <a:t> and on the </a:t>
            </a:r>
            <a:r>
              <a:rPr lang="el-GR" sz="3200" dirty="0" err="1">
                <a:ea typeface="+mj-lt"/>
                <a:cs typeface="+mj-lt"/>
              </a:rPr>
              <a:t>south</a:t>
            </a:r>
            <a:r>
              <a:rPr lang="el-GR" sz="3200" dirty="0">
                <a:ea typeface="+mj-lt"/>
                <a:cs typeface="+mj-lt"/>
              </a:rPr>
              <a:t>, </a:t>
            </a:r>
            <a:r>
              <a:rPr lang="el-GR" sz="3200" dirty="0" err="1">
                <a:ea typeface="+mj-lt"/>
                <a:cs typeface="+mj-lt"/>
              </a:rPr>
              <a:t>across</a:t>
            </a:r>
            <a:r>
              <a:rPr lang="el-GR" sz="3200" dirty="0">
                <a:ea typeface="+mj-lt"/>
                <a:cs typeface="+mj-lt"/>
              </a:rPr>
              <a:t> the </a:t>
            </a:r>
            <a:r>
              <a:rPr lang="el-GR" sz="3200" dirty="0" err="1">
                <a:ea typeface="+mj-lt"/>
                <a:cs typeface="+mj-lt"/>
              </a:rPr>
              <a:t>Mediterranean</a:t>
            </a:r>
            <a:r>
              <a:rPr lang="el-GR" sz="3200" dirty="0">
                <a:ea typeface="+mj-lt"/>
                <a:cs typeface="+mj-lt"/>
              </a:rPr>
              <a:t> Sea, </a:t>
            </a:r>
            <a:r>
              <a:rPr lang="el-GR" sz="3200" dirty="0" err="1">
                <a:ea typeface="+mj-lt"/>
                <a:cs typeface="+mj-lt"/>
              </a:rPr>
              <a:t>is</a:t>
            </a:r>
            <a:r>
              <a:rPr lang="el-GR" sz="3200" dirty="0">
                <a:ea typeface="+mj-lt"/>
                <a:cs typeface="+mj-lt"/>
              </a:rPr>
              <a:t> Africa. The </a:t>
            </a:r>
            <a:r>
              <a:rPr lang="el-GR" sz="3200" dirty="0" err="1">
                <a:ea typeface="+mj-lt"/>
                <a:cs typeface="+mj-lt"/>
              </a:rPr>
              <a:t>biggest</a:t>
            </a:r>
            <a:r>
              <a:rPr lang="el-GR" sz="3200" dirty="0">
                <a:ea typeface="+mj-lt"/>
                <a:cs typeface="+mj-lt"/>
              </a:rPr>
              <a:t> </a:t>
            </a:r>
            <a:r>
              <a:rPr lang="el-GR" sz="3200" dirty="0" err="1">
                <a:ea typeface="+mj-lt"/>
                <a:cs typeface="+mj-lt"/>
              </a:rPr>
              <a:t>mountain</a:t>
            </a:r>
            <a:r>
              <a:rPr lang="el-GR" sz="3200" dirty="0">
                <a:ea typeface="+mj-lt"/>
                <a:cs typeface="+mj-lt"/>
              </a:rPr>
              <a:t> in </a:t>
            </a:r>
            <a:r>
              <a:rPr lang="el-GR" sz="3200" dirty="0" err="1">
                <a:ea typeface="+mj-lt"/>
                <a:cs typeface="+mj-lt"/>
              </a:rPr>
              <a:t>Olympus</a:t>
            </a:r>
            <a:r>
              <a:rPr lang="el-GR" sz="3200" dirty="0">
                <a:ea typeface="+mj-lt"/>
                <a:cs typeface="+mj-lt"/>
              </a:rPr>
              <a:t>, the </a:t>
            </a:r>
            <a:r>
              <a:rPr lang="el-GR" sz="3200" dirty="0" err="1">
                <a:ea typeface="+mj-lt"/>
                <a:cs typeface="+mj-lt"/>
              </a:rPr>
              <a:t>longest</a:t>
            </a:r>
            <a:r>
              <a:rPr lang="el-GR" sz="3200" dirty="0">
                <a:ea typeface="+mj-lt"/>
                <a:cs typeface="+mj-lt"/>
              </a:rPr>
              <a:t> </a:t>
            </a:r>
            <a:r>
              <a:rPr lang="el-GR" sz="3200" dirty="0" err="1">
                <a:ea typeface="+mj-lt"/>
                <a:cs typeface="+mj-lt"/>
              </a:rPr>
              <a:t>river</a:t>
            </a:r>
            <a:r>
              <a:rPr lang="el-GR" sz="3200" dirty="0">
                <a:ea typeface="+mj-lt"/>
                <a:cs typeface="+mj-lt"/>
              </a:rPr>
              <a:t> </a:t>
            </a:r>
            <a:r>
              <a:rPr lang="el-GR" sz="3200" dirty="0" err="1">
                <a:ea typeface="+mj-lt"/>
                <a:cs typeface="+mj-lt"/>
              </a:rPr>
              <a:t>is</a:t>
            </a:r>
            <a:r>
              <a:rPr lang="el-GR" sz="3200" dirty="0">
                <a:ea typeface="+mj-lt"/>
                <a:cs typeface="+mj-lt"/>
              </a:rPr>
              <a:t> </a:t>
            </a:r>
            <a:r>
              <a:rPr lang="el-GR" sz="3200" dirty="0" err="1">
                <a:ea typeface="+mj-lt"/>
                <a:cs typeface="+mj-lt"/>
              </a:rPr>
              <a:t>Aliakmonas</a:t>
            </a:r>
            <a:r>
              <a:rPr lang="el-GR" sz="3200" dirty="0">
                <a:ea typeface="+mj-lt"/>
                <a:cs typeface="+mj-lt"/>
              </a:rPr>
              <a:t>, the </a:t>
            </a:r>
            <a:r>
              <a:rPr lang="el-GR" sz="3200" dirty="0" err="1">
                <a:ea typeface="+mj-lt"/>
                <a:cs typeface="+mj-lt"/>
              </a:rPr>
              <a:t>biggest</a:t>
            </a:r>
            <a:r>
              <a:rPr lang="el-GR" sz="3200" dirty="0">
                <a:ea typeface="+mj-lt"/>
                <a:cs typeface="+mj-lt"/>
              </a:rPr>
              <a:t> </a:t>
            </a:r>
            <a:r>
              <a:rPr lang="el-GR" sz="3200" dirty="0" err="1">
                <a:ea typeface="+mj-lt"/>
                <a:cs typeface="+mj-lt"/>
              </a:rPr>
              <a:t>lake</a:t>
            </a:r>
            <a:r>
              <a:rPr lang="el-GR" sz="3200" dirty="0">
                <a:ea typeface="+mj-lt"/>
                <a:cs typeface="+mj-lt"/>
              </a:rPr>
              <a:t> </a:t>
            </a:r>
            <a:r>
              <a:rPr lang="el-GR" sz="3200" dirty="0" err="1">
                <a:ea typeface="+mj-lt"/>
                <a:cs typeface="+mj-lt"/>
              </a:rPr>
              <a:t>is</a:t>
            </a:r>
            <a:r>
              <a:rPr lang="el-GR" sz="3200" dirty="0">
                <a:ea typeface="+mj-lt"/>
                <a:cs typeface="+mj-lt"/>
              </a:rPr>
              <a:t> </a:t>
            </a:r>
            <a:r>
              <a:rPr lang="el-GR" sz="3200" dirty="0" err="1">
                <a:ea typeface="+mj-lt"/>
                <a:cs typeface="+mj-lt"/>
              </a:rPr>
              <a:t>Prespa</a:t>
            </a:r>
            <a:r>
              <a:rPr lang="el-GR" sz="3200" dirty="0">
                <a:ea typeface="+mj-lt"/>
                <a:cs typeface="+mj-lt"/>
              </a:rPr>
              <a:t> and </a:t>
            </a:r>
            <a:r>
              <a:rPr lang="el-GR" sz="3200" dirty="0" err="1">
                <a:ea typeface="+mj-lt"/>
                <a:cs typeface="+mj-lt"/>
              </a:rPr>
              <a:t>Greece</a:t>
            </a:r>
            <a:r>
              <a:rPr lang="el-GR" sz="3200" dirty="0">
                <a:ea typeface="+mj-lt"/>
                <a:cs typeface="+mj-lt"/>
              </a:rPr>
              <a:t> </a:t>
            </a:r>
            <a:r>
              <a:rPr lang="el-GR" sz="3200" dirty="0" err="1">
                <a:ea typeface="+mj-lt"/>
                <a:cs typeface="+mj-lt"/>
              </a:rPr>
              <a:t>has</a:t>
            </a:r>
            <a:r>
              <a:rPr lang="el-GR" sz="3200" dirty="0">
                <a:ea typeface="+mj-lt"/>
                <a:cs typeface="+mj-lt"/>
              </a:rPr>
              <a:t> </a:t>
            </a:r>
            <a:r>
              <a:rPr lang="el-GR" sz="3200" dirty="0" err="1">
                <a:ea typeface="+mj-lt"/>
                <a:cs typeface="+mj-lt"/>
              </a:rPr>
              <a:t>more</a:t>
            </a:r>
            <a:r>
              <a:rPr lang="el-GR" sz="3200" dirty="0">
                <a:ea typeface="+mj-lt"/>
                <a:cs typeface="+mj-lt"/>
              </a:rPr>
              <a:t> </a:t>
            </a:r>
            <a:r>
              <a:rPr lang="el-GR" sz="3200" dirty="0" err="1">
                <a:ea typeface="+mj-lt"/>
                <a:cs typeface="+mj-lt"/>
              </a:rPr>
              <a:t>than</a:t>
            </a:r>
            <a:r>
              <a:rPr lang="el-GR" sz="3200" dirty="0">
                <a:ea typeface="+mj-lt"/>
                <a:cs typeface="+mj-lt"/>
              </a:rPr>
              <a:t> 2000 </a:t>
            </a:r>
            <a:r>
              <a:rPr lang="el-GR" sz="3200" dirty="0" err="1">
                <a:ea typeface="+mj-lt"/>
                <a:cs typeface="+mj-lt"/>
              </a:rPr>
              <a:t>islands</a:t>
            </a:r>
            <a:r>
              <a:rPr lang="el-GR" sz="3200" dirty="0">
                <a:ea typeface="+mj-lt"/>
                <a:cs typeface="+mj-lt"/>
              </a:rPr>
              <a:t> of </a:t>
            </a:r>
            <a:r>
              <a:rPr lang="el-GR" sz="3200" dirty="0" err="1">
                <a:ea typeface="+mj-lt"/>
                <a:cs typeface="+mj-lt"/>
              </a:rPr>
              <a:t>which</a:t>
            </a:r>
            <a:r>
              <a:rPr lang="el-GR" sz="3200" dirty="0">
                <a:ea typeface="+mj-lt"/>
                <a:cs typeface="+mj-lt"/>
              </a:rPr>
              <a:t> the </a:t>
            </a:r>
            <a:r>
              <a:rPr lang="el-GR" sz="3200" dirty="0" err="1">
                <a:ea typeface="+mj-lt"/>
                <a:cs typeface="+mj-lt"/>
              </a:rPr>
              <a:t>biggest</a:t>
            </a:r>
            <a:r>
              <a:rPr lang="el-GR" sz="3200" dirty="0">
                <a:ea typeface="+mj-lt"/>
                <a:cs typeface="+mj-lt"/>
              </a:rPr>
              <a:t> </a:t>
            </a:r>
            <a:r>
              <a:rPr lang="el-GR" sz="3200" dirty="0" err="1">
                <a:ea typeface="+mj-lt"/>
                <a:cs typeface="+mj-lt"/>
              </a:rPr>
              <a:t>is</a:t>
            </a:r>
            <a:r>
              <a:rPr lang="el-GR" sz="3200" dirty="0">
                <a:ea typeface="+mj-lt"/>
                <a:cs typeface="+mj-lt"/>
              </a:rPr>
              <a:t> Crete. The </a:t>
            </a:r>
            <a:r>
              <a:rPr lang="el-GR" sz="3200" dirty="0" err="1">
                <a:ea typeface="+mj-lt"/>
                <a:cs typeface="+mj-lt"/>
              </a:rPr>
              <a:t>climate</a:t>
            </a:r>
            <a:r>
              <a:rPr lang="el-GR" sz="3200" dirty="0">
                <a:ea typeface="+mj-lt"/>
                <a:cs typeface="+mj-lt"/>
              </a:rPr>
              <a:t> in </a:t>
            </a:r>
            <a:r>
              <a:rPr lang="el-GR" sz="3200" dirty="0" err="1">
                <a:ea typeface="+mj-lt"/>
                <a:cs typeface="+mj-lt"/>
              </a:rPr>
              <a:t>mainly</a:t>
            </a:r>
            <a:r>
              <a:rPr lang="el-GR" sz="3200" dirty="0">
                <a:ea typeface="+mj-lt"/>
                <a:cs typeface="+mj-lt"/>
              </a:rPr>
              <a:t> </a:t>
            </a:r>
            <a:r>
              <a:rPr lang="el-GR" sz="3200" dirty="0" err="1">
                <a:ea typeface="+mj-lt"/>
                <a:cs typeface="+mj-lt"/>
              </a:rPr>
              <a:t>Mediterranean</a:t>
            </a:r>
            <a:r>
              <a:rPr lang="el-GR" sz="3200" dirty="0">
                <a:ea typeface="+mj-lt"/>
                <a:cs typeface="+mj-lt"/>
              </a:rPr>
              <a:t> </a:t>
            </a:r>
            <a:r>
              <a:rPr lang="el-GR" sz="3200" dirty="0" err="1">
                <a:ea typeface="+mj-lt"/>
                <a:cs typeface="+mj-lt"/>
              </a:rPr>
              <a:t>with</a:t>
            </a:r>
            <a:r>
              <a:rPr lang="el-GR" sz="3200" dirty="0">
                <a:ea typeface="+mj-lt"/>
                <a:cs typeface="+mj-lt"/>
              </a:rPr>
              <a:t> </a:t>
            </a:r>
            <a:r>
              <a:rPr lang="el-GR" sz="3200" dirty="0" err="1">
                <a:ea typeface="+mj-lt"/>
                <a:cs typeface="+mj-lt"/>
              </a:rPr>
              <a:t>hot</a:t>
            </a:r>
            <a:r>
              <a:rPr lang="el-GR" sz="3200" dirty="0">
                <a:ea typeface="+mj-lt"/>
                <a:cs typeface="+mj-lt"/>
              </a:rPr>
              <a:t>, </a:t>
            </a:r>
            <a:r>
              <a:rPr lang="el-GR" sz="3200" dirty="0" err="1">
                <a:ea typeface="+mj-lt"/>
                <a:cs typeface="+mj-lt"/>
              </a:rPr>
              <a:t>dry</a:t>
            </a:r>
            <a:r>
              <a:rPr lang="el-GR" sz="3200" dirty="0">
                <a:ea typeface="+mj-lt"/>
                <a:cs typeface="+mj-lt"/>
              </a:rPr>
              <a:t> </a:t>
            </a:r>
            <a:r>
              <a:rPr lang="el-GR" sz="3200" dirty="0" err="1">
                <a:ea typeface="+mj-lt"/>
                <a:cs typeface="+mj-lt"/>
              </a:rPr>
              <a:t>summers</a:t>
            </a:r>
            <a:r>
              <a:rPr lang="el-GR" sz="3200" dirty="0">
                <a:ea typeface="+mj-lt"/>
                <a:cs typeface="+mj-lt"/>
              </a:rPr>
              <a:t> and </a:t>
            </a:r>
            <a:r>
              <a:rPr lang="el-GR" sz="3200" dirty="0" err="1">
                <a:ea typeface="+mj-lt"/>
                <a:cs typeface="+mj-lt"/>
              </a:rPr>
              <a:t>mild</a:t>
            </a:r>
            <a:r>
              <a:rPr lang="el-GR" sz="3200" dirty="0">
                <a:ea typeface="+mj-lt"/>
                <a:cs typeface="+mj-lt"/>
              </a:rPr>
              <a:t>, </a:t>
            </a:r>
            <a:r>
              <a:rPr lang="el-GR" sz="3200" dirty="0" err="1">
                <a:ea typeface="+mj-lt"/>
                <a:cs typeface="+mj-lt"/>
              </a:rPr>
              <a:t>wet</a:t>
            </a:r>
            <a:r>
              <a:rPr lang="el-GR" sz="3200" dirty="0">
                <a:ea typeface="+mj-lt"/>
                <a:cs typeface="+mj-lt"/>
              </a:rPr>
              <a:t> </a:t>
            </a:r>
            <a:r>
              <a:rPr lang="el-GR" sz="3200" dirty="0" err="1">
                <a:ea typeface="+mj-lt"/>
                <a:cs typeface="+mj-lt"/>
              </a:rPr>
              <a:t>winters</a:t>
            </a:r>
            <a:r>
              <a:rPr lang="el-GR" sz="3200" dirty="0">
                <a:ea typeface="+mj-lt"/>
                <a:cs typeface="+mj-lt"/>
              </a:rPr>
              <a:t> </a:t>
            </a:r>
            <a:r>
              <a:rPr lang="el-GR" sz="3200" dirty="0" err="1">
                <a:ea typeface="+mj-lt"/>
                <a:cs typeface="+mj-lt"/>
              </a:rPr>
              <a:t>except</a:t>
            </a:r>
            <a:r>
              <a:rPr lang="el-GR" sz="3200" dirty="0">
                <a:ea typeface="+mj-lt"/>
                <a:cs typeface="+mj-lt"/>
              </a:rPr>
              <a:t> in the North </a:t>
            </a:r>
            <a:r>
              <a:rPr lang="el-GR" sz="3200" dirty="0" err="1">
                <a:ea typeface="+mj-lt"/>
                <a:cs typeface="+mj-lt"/>
              </a:rPr>
              <a:t>where</a:t>
            </a:r>
            <a:r>
              <a:rPr lang="el-GR" sz="3200" dirty="0">
                <a:ea typeface="+mj-lt"/>
                <a:cs typeface="+mj-lt"/>
              </a:rPr>
              <a:t> the </a:t>
            </a:r>
            <a:r>
              <a:rPr lang="el-GR" sz="3200" dirty="0" err="1">
                <a:ea typeface="+mj-lt"/>
                <a:cs typeface="+mj-lt"/>
              </a:rPr>
              <a:t>climate</a:t>
            </a:r>
            <a:r>
              <a:rPr lang="el-GR" sz="3200" dirty="0">
                <a:ea typeface="+mj-lt"/>
                <a:cs typeface="+mj-lt"/>
              </a:rPr>
              <a:t> </a:t>
            </a:r>
            <a:r>
              <a:rPr lang="el-GR" sz="3200" dirty="0" err="1">
                <a:ea typeface="+mj-lt"/>
                <a:cs typeface="+mj-lt"/>
              </a:rPr>
              <a:t>is</a:t>
            </a:r>
            <a:r>
              <a:rPr lang="el-GR" sz="3200" dirty="0">
                <a:ea typeface="+mj-lt"/>
                <a:cs typeface="+mj-lt"/>
              </a:rPr>
              <a:t> </a:t>
            </a:r>
            <a:r>
              <a:rPr lang="el-GR" sz="3200" dirty="0" err="1">
                <a:ea typeface="+mj-lt"/>
                <a:cs typeface="+mj-lt"/>
              </a:rPr>
              <a:t>continental</a:t>
            </a:r>
            <a:r>
              <a:rPr lang="el-GR" sz="3200" dirty="0">
                <a:ea typeface="+mj-lt"/>
                <a:cs typeface="+mj-lt"/>
              </a:rPr>
              <a:t> </a:t>
            </a:r>
            <a:r>
              <a:rPr lang="el-GR" sz="3200" dirty="0" err="1">
                <a:ea typeface="+mj-lt"/>
                <a:cs typeface="+mj-lt"/>
              </a:rPr>
              <a:t>with</a:t>
            </a:r>
            <a:r>
              <a:rPr lang="el-GR" sz="3200" dirty="0">
                <a:ea typeface="+mj-lt"/>
                <a:cs typeface="+mj-lt"/>
              </a:rPr>
              <a:t> </a:t>
            </a:r>
            <a:r>
              <a:rPr lang="el-GR" sz="3200" dirty="0" err="1">
                <a:ea typeface="+mj-lt"/>
                <a:cs typeface="+mj-lt"/>
              </a:rPr>
              <a:t>snowy</a:t>
            </a:r>
            <a:r>
              <a:rPr lang="el-GR" sz="3200" dirty="0">
                <a:ea typeface="+mj-lt"/>
                <a:cs typeface="+mj-lt"/>
              </a:rPr>
              <a:t> </a:t>
            </a:r>
            <a:r>
              <a:rPr lang="el-GR" sz="3200" dirty="0" err="1">
                <a:ea typeface="+mj-lt"/>
                <a:cs typeface="+mj-lt"/>
              </a:rPr>
              <a:t>winters</a:t>
            </a:r>
            <a:r>
              <a:rPr lang="el-GR" sz="3200" dirty="0">
                <a:ea typeface="+mj-lt"/>
                <a:cs typeface="+mj-lt"/>
              </a:rPr>
              <a:t> and </a:t>
            </a:r>
            <a:r>
              <a:rPr lang="el-GR" sz="3200" dirty="0" err="1">
                <a:ea typeface="+mj-lt"/>
                <a:cs typeface="+mj-lt"/>
              </a:rPr>
              <a:t>wet</a:t>
            </a:r>
            <a:r>
              <a:rPr lang="el-GR" sz="3200" dirty="0">
                <a:ea typeface="+mj-lt"/>
                <a:cs typeface="+mj-lt"/>
              </a:rPr>
              <a:t>, </a:t>
            </a:r>
            <a:r>
              <a:rPr lang="el-GR" sz="3200" dirty="0" err="1">
                <a:ea typeface="+mj-lt"/>
                <a:cs typeface="+mj-lt"/>
              </a:rPr>
              <a:t>hot</a:t>
            </a:r>
            <a:r>
              <a:rPr lang="el-GR" sz="3200" dirty="0">
                <a:ea typeface="+mj-lt"/>
                <a:cs typeface="+mj-lt"/>
              </a:rPr>
              <a:t> </a:t>
            </a:r>
            <a:r>
              <a:rPr lang="el-GR" sz="3200" dirty="0" err="1">
                <a:ea typeface="+mj-lt"/>
                <a:cs typeface="+mj-lt"/>
              </a:rPr>
              <a:t>summers</a:t>
            </a:r>
            <a:r>
              <a:rPr lang="el-GR" sz="3200" dirty="0">
                <a:ea typeface="+mj-lt"/>
                <a:cs typeface="+mj-lt"/>
              </a:rPr>
              <a:t> </a:t>
            </a:r>
            <a:endParaRPr lang="el-GR" sz="3200"/>
          </a:p>
        </p:txBody>
      </p:sp>
      <p:sp>
        <p:nvSpPr>
          <p:cNvPr id="3" name="Υπότιτλος 2">
            <a:extLst>
              <a:ext uri="{FF2B5EF4-FFF2-40B4-BE49-F238E27FC236}">
                <a16:creationId xmlns:a16="http://schemas.microsoft.com/office/drawing/2014/main" id="{258D54D4-0F00-41BC-89CE-ED94F369B7F1}"/>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26921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52750" y="657498"/>
            <a:ext cx="4806184" cy="3644537"/>
          </a:xfrm>
          <a:noFill/>
        </p:spPr>
        <p:txBody>
          <a:bodyPr>
            <a:noAutofit/>
          </a:bodyPr>
          <a:lstStyle/>
          <a:p>
            <a:pPr algn="ctr"/>
            <a:r>
              <a:rPr lang="el-GR" sz="4000" b="1" i="1" dirty="0">
                <a:solidFill>
                  <a:schemeClr val="tx1"/>
                </a:solidFill>
              </a:rPr>
              <a:t>THESSALONIKI</a:t>
            </a:r>
            <a:br>
              <a:rPr lang="el-GR" sz="4000" b="1" i="1" dirty="0">
                <a:solidFill>
                  <a:schemeClr val="tx1"/>
                </a:solidFill>
              </a:rPr>
            </a:br>
            <a:br>
              <a:rPr lang="el-GR" sz="4000" b="1" i="1" dirty="0">
                <a:solidFill>
                  <a:schemeClr val="tx1"/>
                </a:solidFill>
              </a:rPr>
            </a:br>
            <a:endParaRPr lang="el-GR" sz="4000" b="1" i="1" dirty="0"/>
          </a:p>
        </p:txBody>
      </p:sp>
      <p:sp>
        <p:nvSpPr>
          <p:cNvPr id="3" name="Υπότιτλος 2"/>
          <p:cNvSpPr>
            <a:spLocks noGrp="1"/>
          </p:cNvSpPr>
          <p:nvPr>
            <p:ph type="subTitle" idx="1"/>
          </p:nvPr>
        </p:nvSpPr>
        <p:spPr>
          <a:xfrm>
            <a:off x="652750" y="4545874"/>
            <a:ext cx="4806184" cy="1672046"/>
          </a:xfrm>
          <a:noFill/>
        </p:spPr>
        <p:txBody>
          <a:bodyPr>
            <a:normAutofit/>
          </a:bodyPr>
          <a:lstStyle/>
          <a:p>
            <a:endParaRPr lang="el-GR" sz="2800">
              <a:solidFill>
                <a:schemeClr val="bg1"/>
              </a:solidFill>
            </a:endParaRPr>
          </a:p>
        </p:txBody>
      </p:sp>
      <p:pic>
        <p:nvPicPr>
          <p:cNvPr id="4" name="Picture 3" descr="Λευκή δομή">
            <a:extLst>
              <a:ext uri="{FF2B5EF4-FFF2-40B4-BE49-F238E27FC236}">
                <a16:creationId xmlns:a16="http://schemas.microsoft.com/office/drawing/2014/main" id="{30F6F61E-B3B7-DA35-310D-950BE0F944F5}"/>
              </a:ext>
            </a:extLst>
          </p:cNvPr>
          <p:cNvPicPr>
            <a:picLocks noChangeAspect="1"/>
          </p:cNvPicPr>
          <p:nvPr/>
        </p:nvPicPr>
        <p:blipFill rotWithShape="1">
          <a:blip r:embed="rId2"/>
          <a:srcRect l="4015" r="29867" b="3"/>
          <a:stretch/>
        </p:blipFill>
        <p:spPr>
          <a:xfrm>
            <a:off x="6095999" y="10"/>
            <a:ext cx="6105655" cy="6857990"/>
          </a:xfrm>
          <a:prstGeom prst="rect">
            <a:avLst/>
          </a:prstGeom>
        </p:spPr>
      </p:pic>
    </p:spTree>
    <p:extLst>
      <p:ext uri="{BB962C8B-B14F-4D97-AF65-F5344CB8AC3E}">
        <p14:creationId xmlns:p14="http://schemas.microsoft.com/office/powerpoint/2010/main" val="232512223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7E5E9C-E72F-55E5-DDD1-689C7BACB608}"/>
              </a:ext>
            </a:extLst>
          </p:cNvPr>
          <p:cNvSpPr>
            <a:spLocks noGrp="1"/>
          </p:cNvSpPr>
          <p:nvPr>
            <p:ph type="title"/>
          </p:nvPr>
        </p:nvSpPr>
        <p:spPr>
          <a:xfrm>
            <a:off x="646111" y="452718"/>
            <a:ext cx="10649680" cy="1400530"/>
          </a:xfrm>
        </p:spPr>
        <p:txBody>
          <a:bodyPr/>
          <a:lstStyle/>
          <a:p>
            <a:r>
              <a:rPr lang="el-GR" sz="2000" dirty="0" err="1"/>
              <a:t>Thessaloniki</a:t>
            </a:r>
            <a:r>
              <a:rPr lang="el-GR" sz="2000" dirty="0"/>
              <a:t> </a:t>
            </a:r>
            <a:r>
              <a:rPr lang="el-GR" sz="2000" dirty="0" err="1"/>
              <a:t>is</a:t>
            </a:r>
            <a:r>
              <a:rPr lang="el-GR" sz="2000" dirty="0"/>
              <a:t> the </a:t>
            </a:r>
            <a:r>
              <a:rPr lang="el-GR" sz="2000" dirty="0" err="1"/>
              <a:t>largest</a:t>
            </a:r>
            <a:r>
              <a:rPr lang="el-GR" sz="2000" dirty="0"/>
              <a:t> </a:t>
            </a:r>
            <a:r>
              <a:rPr lang="el-GR" sz="2000" dirty="0" err="1"/>
              <a:t>populous</a:t>
            </a:r>
            <a:r>
              <a:rPr lang="el-GR" sz="2000" dirty="0"/>
              <a:t> and </a:t>
            </a:r>
            <a:r>
              <a:rPr lang="el-GR" sz="2000" dirty="0" err="1"/>
              <a:t>largase</a:t>
            </a:r>
            <a:r>
              <a:rPr lang="el-GR" sz="2000" dirty="0"/>
              <a:t> </a:t>
            </a:r>
            <a:r>
              <a:rPr lang="el-GR" sz="2000" dirty="0" err="1"/>
              <a:t>city</a:t>
            </a:r>
            <a:r>
              <a:rPr lang="el-GR" sz="2000" dirty="0"/>
              <a:t> in </a:t>
            </a:r>
            <a:r>
              <a:rPr lang="el-GR" sz="2000" dirty="0" err="1"/>
              <a:t>Makedonia.Its</a:t>
            </a:r>
            <a:r>
              <a:rPr lang="el-GR" sz="2000" dirty="0"/>
              <a:t> </a:t>
            </a:r>
            <a:r>
              <a:rPr lang="el-GR" sz="2000" dirty="0" err="1"/>
              <a:t>inhabitans</a:t>
            </a:r>
            <a:r>
              <a:rPr lang="el-GR" sz="2000" dirty="0"/>
              <a:t> </a:t>
            </a:r>
            <a:r>
              <a:rPr lang="el-GR" sz="2000" dirty="0" err="1"/>
              <a:t>are</a:t>
            </a:r>
            <a:r>
              <a:rPr lang="el-GR" sz="2000" dirty="0"/>
              <a:t> 1.094.424,its </a:t>
            </a:r>
            <a:r>
              <a:rPr lang="el-GR" sz="2000" dirty="0" err="1"/>
              <a:t>alimate</a:t>
            </a:r>
            <a:r>
              <a:rPr lang="el-GR" sz="2000" dirty="0"/>
              <a:t> </a:t>
            </a:r>
            <a:r>
              <a:rPr lang="el-GR" sz="2000" dirty="0" err="1"/>
              <a:t>is</a:t>
            </a:r>
            <a:r>
              <a:rPr lang="el-GR" sz="2000" dirty="0"/>
              <a:t> </a:t>
            </a:r>
            <a:r>
              <a:rPr lang="el-GR" sz="2000" dirty="0" err="1"/>
              <a:t>Mediterranean.Also</a:t>
            </a:r>
            <a:r>
              <a:rPr lang="el-GR" sz="2000" dirty="0"/>
              <a:t> </a:t>
            </a:r>
            <a:r>
              <a:rPr lang="el-GR" sz="2000" dirty="0" err="1"/>
              <a:t>was</a:t>
            </a:r>
            <a:r>
              <a:rPr lang="el-GR" sz="2000" dirty="0"/>
              <a:t> 316/315 BC </a:t>
            </a:r>
            <a:r>
              <a:rPr lang="el-GR" sz="2000" dirty="0" err="1"/>
              <a:t>from</a:t>
            </a:r>
            <a:r>
              <a:rPr lang="el-GR" sz="2000" dirty="0"/>
              <a:t> the </a:t>
            </a:r>
            <a:r>
              <a:rPr lang="el-GR" sz="2000" dirty="0" err="1"/>
              <a:t>Macedonia</a:t>
            </a:r>
            <a:r>
              <a:rPr lang="el-GR" sz="2000" dirty="0"/>
              <a:t> </a:t>
            </a:r>
            <a:r>
              <a:rPr lang="el-GR" sz="2000" dirty="0" err="1"/>
              <a:t>general</a:t>
            </a:r>
            <a:r>
              <a:rPr lang="el-GR" sz="2000" dirty="0"/>
              <a:t> </a:t>
            </a:r>
            <a:r>
              <a:rPr lang="el-GR" sz="2000" dirty="0" err="1"/>
              <a:t>Kassandra</a:t>
            </a:r>
            <a:r>
              <a:rPr lang="el-GR" sz="2000" dirty="0"/>
              <a:t> </a:t>
            </a:r>
            <a:r>
              <a:rPr lang="el-GR" sz="2000" dirty="0" err="1"/>
              <a:t>took</a:t>
            </a:r>
            <a:r>
              <a:rPr lang="el-GR" sz="2000" dirty="0"/>
              <a:t> </a:t>
            </a:r>
            <a:r>
              <a:rPr lang="el-GR" sz="2000" dirty="0" err="1"/>
              <a:t>her</a:t>
            </a:r>
            <a:r>
              <a:rPr lang="el-GR" sz="2000" dirty="0"/>
              <a:t> </a:t>
            </a:r>
            <a:r>
              <a:rPr lang="el-GR" sz="2000" dirty="0" err="1"/>
              <a:t>name</a:t>
            </a:r>
            <a:r>
              <a:rPr lang="el-GR" sz="2000" dirty="0"/>
              <a:t> in </a:t>
            </a:r>
            <a:r>
              <a:rPr lang="el-GR" sz="2000" dirty="0" err="1"/>
              <a:t>nonor</a:t>
            </a:r>
            <a:r>
              <a:rPr lang="el-GR" sz="2000" dirty="0"/>
              <a:t> of </a:t>
            </a:r>
            <a:r>
              <a:rPr lang="el-GR" sz="2000" dirty="0" err="1"/>
              <a:t>her</a:t>
            </a:r>
            <a:r>
              <a:rPr lang="el-GR" sz="2000" dirty="0"/>
              <a:t> </a:t>
            </a:r>
            <a:r>
              <a:rPr lang="el-GR" sz="2000" dirty="0" err="1"/>
              <a:t>wife</a:t>
            </a: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br>
              <a:rPr lang="el-GR" sz="2000" dirty="0"/>
            </a:br>
            <a:r>
              <a:rPr lang="el-GR" sz="2000" dirty="0" err="1"/>
              <a:t>Sait</a:t>
            </a:r>
            <a:r>
              <a:rPr lang="el-GR" sz="2000" dirty="0"/>
              <a:t>: </a:t>
            </a:r>
            <a:r>
              <a:rPr lang="el-GR" sz="2000" dirty="0" err="1"/>
              <a:t>Exploring</a:t>
            </a:r>
            <a:r>
              <a:rPr lang="el-GR" sz="2000" dirty="0"/>
              <a:t> </a:t>
            </a:r>
            <a:r>
              <a:rPr lang="el-GR" sz="2000" dirty="0" err="1"/>
              <a:t>Greece</a:t>
            </a:r>
            <a:r>
              <a:rPr lang="el-GR" sz="2000" dirty="0"/>
              <a:t> TV</a:t>
            </a:r>
          </a:p>
        </p:txBody>
      </p:sp>
      <p:pic>
        <p:nvPicPr>
          <p:cNvPr id="4" name="Εικόνα 4" descr="Εικόνα που περιέχει υπαίθριος&#10;&#10;Περιγραφή που δημιουργήθηκε αυτόματα">
            <a:extLst>
              <a:ext uri="{FF2B5EF4-FFF2-40B4-BE49-F238E27FC236}">
                <a16:creationId xmlns:a16="http://schemas.microsoft.com/office/drawing/2014/main" id="{9EB02446-EB12-9352-8427-57027AE49874}"/>
              </a:ext>
            </a:extLst>
          </p:cNvPr>
          <p:cNvPicPr>
            <a:picLocks noGrp="1" noChangeAspect="1"/>
          </p:cNvPicPr>
          <p:nvPr>
            <p:ph idx="1"/>
          </p:nvPr>
        </p:nvPicPr>
        <p:blipFill>
          <a:blip r:embed="rId2"/>
          <a:stretch>
            <a:fillRect/>
          </a:stretch>
        </p:blipFill>
        <p:spPr>
          <a:xfrm>
            <a:off x="1513344" y="1715730"/>
            <a:ext cx="8350361" cy="4195481"/>
          </a:xfrm>
        </p:spPr>
      </p:pic>
    </p:spTree>
    <p:extLst>
      <p:ext uri="{BB962C8B-B14F-4D97-AF65-F5344CB8AC3E}">
        <p14:creationId xmlns:p14="http://schemas.microsoft.com/office/powerpoint/2010/main" val="294142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E0935-E102-C200-8E89-39393772D570}"/>
              </a:ext>
            </a:extLst>
          </p:cNvPr>
          <p:cNvSpPr>
            <a:spLocks noGrp="1"/>
          </p:cNvSpPr>
          <p:nvPr>
            <p:ph type="title"/>
          </p:nvPr>
        </p:nvSpPr>
        <p:spPr/>
        <p:txBody>
          <a:bodyPr/>
          <a:lstStyle/>
          <a:p>
            <a:r>
              <a:rPr lang="el-GR" b="1" i="1" dirty="0"/>
              <a:t>ALEXANDER THE GREAT</a:t>
            </a:r>
          </a:p>
        </p:txBody>
      </p:sp>
      <p:pic>
        <p:nvPicPr>
          <p:cNvPr id="5" name="Εικόνα 5" descr="Εικόνα που περιέχει ουρανός, υπαίθριος, γλυπτική&#10;&#10;Περιγραφή που δημιουργήθηκε αυτόματα">
            <a:extLst>
              <a:ext uri="{FF2B5EF4-FFF2-40B4-BE49-F238E27FC236}">
                <a16:creationId xmlns:a16="http://schemas.microsoft.com/office/drawing/2014/main" id="{50D228CB-ECD9-F60B-CF6C-29A2ECB44EB6}"/>
              </a:ext>
            </a:extLst>
          </p:cNvPr>
          <p:cNvPicPr>
            <a:picLocks noGrp="1" noChangeAspect="1"/>
          </p:cNvPicPr>
          <p:nvPr>
            <p:ph idx="1"/>
          </p:nvPr>
        </p:nvPicPr>
        <p:blipFill>
          <a:blip r:embed="rId2"/>
          <a:stretch>
            <a:fillRect/>
          </a:stretch>
        </p:blipFill>
        <p:spPr>
          <a:xfrm>
            <a:off x="5546616" y="1985952"/>
            <a:ext cx="5488270" cy="3286929"/>
          </a:xfrm>
        </p:spPr>
      </p:pic>
      <p:sp>
        <p:nvSpPr>
          <p:cNvPr id="4" name="Θέση κειμένου 3">
            <a:extLst>
              <a:ext uri="{FF2B5EF4-FFF2-40B4-BE49-F238E27FC236}">
                <a16:creationId xmlns:a16="http://schemas.microsoft.com/office/drawing/2014/main" id="{53380A9D-E720-789D-7C39-AD7CDC6A3E1D}"/>
              </a:ext>
            </a:extLst>
          </p:cNvPr>
          <p:cNvSpPr>
            <a:spLocks noGrp="1"/>
          </p:cNvSpPr>
          <p:nvPr>
            <p:ph type="body" sz="half" idx="2"/>
          </p:nvPr>
        </p:nvSpPr>
        <p:spPr>
          <a:xfrm>
            <a:off x="1154953" y="3129280"/>
            <a:ext cx="3401063" cy="2837726"/>
          </a:xfrm>
        </p:spPr>
        <p:txBody>
          <a:bodyPr vert="horz" lIns="91440" tIns="45720" rIns="91440" bIns="45720" rtlCol="0" anchor="t">
            <a:normAutofit fontScale="92500" lnSpcReduction="10000"/>
          </a:bodyPr>
          <a:lstStyle/>
          <a:p>
            <a:r>
              <a:rPr lang="el-GR" sz="1600" dirty="0"/>
              <a:t>The </a:t>
            </a:r>
            <a:r>
              <a:rPr lang="el-GR" sz="1600" dirty="0" err="1"/>
              <a:t>statue</a:t>
            </a:r>
            <a:r>
              <a:rPr lang="el-GR" sz="1600" dirty="0"/>
              <a:t> of </a:t>
            </a:r>
            <a:r>
              <a:rPr lang="el-GR" sz="1600" dirty="0" err="1"/>
              <a:t>Alexander</a:t>
            </a:r>
            <a:r>
              <a:rPr lang="el-GR" sz="1600" dirty="0"/>
              <a:t> the </a:t>
            </a:r>
            <a:r>
              <a:rPr lang="el-GR" sz="1600" dirty="0" err="1"/>
              <a:t>Great</a:t>
            </a:r>
            <a:r>
              <a:rPr lang="el-GR" sz="1600" dirty="0"/>
              <a:t> </a:t>
            </a:r>
            <a:r>
              <a:rPr lang="el-GR" sz="1600" dirty="0" err="1"/>
              <a:t>with</a:t>
            </a:r>
            <a:r>
              <a:rPr lang="el-GR" sz="1600" dirty="0"/>
              <a:t> </a:t>
            </a:r>
            <a:r>
              <a:rPr lang="el-GR" sz="1600" dirty="0" err="1"/>
              <a:t>his</a:t>
            </a:r>
            <a:r>
              <a:rPr lang="el-GR" sz="1600" dirty="0"/>
              <a:t> </a:t>
            </a:r>
            <a:r>
              <a:rPr lang="el-GR" sz="1600" dirty="0" err="1"/>
              <a:t>hourse</a:t>
            </a:r>
            <a:r>
              <a:rPr lang="el-GR" sz="1600" dirty="0"/>
              <a:t> </a:t>
            </a:r>
            <a:r>
              <a:rPr lang="el-GR" sz="1600" dirty="0" err="1"/>
              <a:t>Boukefala</a:t>
            </a:r>
            <a:r>
              <a:rPr lang="el-GR" sz="1600" dirty="0"/>
              <a:t> </a:t>
            </a:r>
            <a:r>
              <a:rPr lang="el-GR" sz="1600" dirty="0" err="1"/>
              <a:t>is</a:t>
            </a:r>
            <a:r>
              <a:rPr lang="el-GR" sz="1600" dirty="0"/>
              <a:t> </a:t>
            </a:r>
            <a:r>
              <a:rPr lang="el-GR" sz="1600" dirty="0" err="1"/>
              <a:t>located</a:t>
            </a:r>
            <a:r>
              <a:rPr lang="el-GR" sz="1600" dirty="0"/>
              <a:t> in </a:t>
            </a:r>
            <a:r>
              <a:rPr lang="el-GR" sz="1600" dirty="0" err="1"/>
              <a:t>Thessaloniki</a:t>
            </a:r>
            <a:r>
              <a:rPr lang="el-GR" sz="1600" dirty="0"/>
              <a:t> </a:t>
            </a:r>
            <a:r>
              <a:rPr lang="el-GR" sz="1600" dirty="0" err="1"/>
              <a:t>next</a:t>
            </a:r>
            <a:r>
              <a:rPr lang="el-GR" sz="1600" dirty="0"/>
              <a:t> </a:t>
            </a:r>
            <a:r>
              <a:rPr lang="el-GR" sz="1600" dirty="0" err="1"/>
              <a:t>to</a:t>
            </a:r>
            <a:r>
              <a:rPr lang="el-GR" sz="1600" dirty="0"/>
              <a:t> the </a:t>
            </a:r>
            <a:r>
              <a:rPr lang="el-GR" sz="1600" dirty="0" err="1"/>
              <a:t>White</a:t>
            </a:r>
            <a:r>
              <a:rPr lang="el-GR" sz="1600" dirty="0"/>
              <a:t> </a:t>
            </a:r>
            <a:r>
              <a:rPr lang="el-GR" sz="1600" dirty="0" err="1"/>
              <a:t>tower.It</a:t>
            </a:r>
            <a:r>
              <a:rPr lang="el-GR" sz="1600" dirty="0"/>
              <a:t> </a:t>
            </a:r>
            <a:r>
              <a:rPr lang="el-GR" sz="1600" dirty="0" err="1"/>
              <a:t>has</a:t>
            </a:r>
            <a:r>
              <a:rPr lang="el-GR" sz="1600" dirty="0"/>
              <a:t> </a:t>
            </a:r>
            <a:r>
              <a:rPr lang="el-GR" sz="1600" dirty="0" err="1"/>
              <a:t>been</a:t>
            </a:r>
            <a:r>
              <a:rPr lang="el-GR" sz="1600" dirty="0"/>
              <a:t> </a:t>
            </a:r>
            <a:r>
              <a:rPr lang="el-GR" sz="1600" dirty="0" err="1"/>
              <a:t>around</a:t>
            </a:r>
            <a:r>
              <a:rPr lang="el-GR" sz="1600" dirty="0"/>
              <a:t> for 48 </a:t>
            </a:r>
            <a:r>
              <a:rPr lang="el-GR" sz="1600" dirty="0" err="1"/>
              <a:t>years</a:t>
            </a:r>
            <a:r>
              <a:rPr lang="el-GR" sz="1600" dirty="0"/>
              <a:t> and </a:t>
            </a:r>
            <a:r>
              <a:rPr lang="el-GR" sz="1600" dirty="0" err="1"/>
              <a:t>it</a:t>
            </a:r>
            <a:r>
              <a:rPr lang="el-GR" sz="1600" dirty="0"/>
              <a:t> </a:t>
            </a:r>
            <a:r>
              <a:rPr lang="el-GR" sz="1600" dirty="0" err="1"/>
              <a:t>is</a:t>
            </a:r>
            <a:r>
              <a:rPr lang="el-GR" sz="1600" dirty="0"/>
              <a:t> </a:t>
            </a:r>
            <a:r>
              <a:rPr lang="el-GR" sz="1600" dirty="0" err="1"/>
              <a:t>work</a:t>
            </a:r>
            <a:r>
              <a:rPr lang="el-GR" sz="1600" dirty="0"/>
              <a:t> of the </a:t>
            </a:r>
            <a:r>
              <a:rPr lang="el-GR" sz="1600" dirty="0" err="1"/>
              <a:t>sculptor</a:t>
            </a:r>
            <a:r>
              <a:rPr lang="el-GR" sz="1600" dirty="0"/>
              <a:t> </a:t>
            </a:r>
            <a:r>
              <a:rPr lang="el-GR" sz="1600" dirty="0" err="1"/>
              <a:t>Evangelos</a:t>
            </a:r>
            <a:r>
              <a:rPr lang="el-GR" sz="1600" dirty="0"/>
              <a:t> </a:t>
            </a:r>
            <a:r>
              <a:rPr lang="el-GR" sz="1600" dirty="0" err="1"/>
              <a:t>Moustakas.His</a:t>
            </a:r>
            <a:r>
              <a:rPr lang="el-GR" sz="1600" dirty="0"/>
              <a:t> </a:t>
            </a:r>
            <a:r>
              <a:rPr lang="el-GR" sz="1600" dirty="0" err="1"/>
              <a:t>heigth</a:t>
            </a:r>
            <a:r>
              <a:rPr lang="el-GR" sz="1600" dirty="0"/>
              <a:t> </a:t>
            </a:r>
            <a:r>
              <a:rPr lang="el-GR" sz="1600" dirty="0" err="1"/>
              <a:t>is</a:t>
            </a:r>
            <a:r>
              <a:rPr lang="el-GR" sz="1600" dirty="0"/>
              <a:t> 11 </a:t>
            </a:r>
            <a:r>
              <a:rPr lang="el-GR" sz="1600" dirty="0" err="1"/>
              <a:t>metres</a:t>
            </a:r>
            <a:r>
              <a:rPr lang="el-GR" sz="1600" dirty="0"/>
              <a:t> and </a:t>
            </a:r>
            <a:r>
              <a:rPr lang="el-GR" sz="1600" dirty="0" err="1"/>
              <a:t>weights</a:t>
            </a:r>
            <a:r>
              <a:rPr lang="el-GR" sz="1600" dirty="0"/>
              <a:t> 4 </a:t>
            </a:r>
            <a:r>
              <a:rPr lang="el-GR" sz="1600" dirty="0" err="1"/>
              <a:t>tons</a:t>
            </a:r>
            <a:r>
              <a:rPr lang="el-GR" sz="1600" dirty="0"/>
              <a:t>.</a:t>
            </a:r>
          </a:p>
          <a:p>
            <a:endParaRPr lang="el-GR" sz="1600" dirty="0"/>
          </a:p>
          <a:p>
            <a:endParaRPr lang="el-GR" sz="1600" dirty="0"/>
          </a:p>
          <a:p>
            <a:r>
              <a:rPr lang="el-GR" sz="1600" dirty="0" err="1"/>
              <a:t>Sait</a:t>
            </a:r>
            <a:r>
              <a:rPr lang="el-GR" sz="1600" dirty="0"/>
              <a:t>: </a:t>
            </a:r>
            <a:r>
              <a:rPr lang="el-GR" sz="1600" dirty="0" err="1"/>
              <a:t>iefimerida</a:t>
            </a:r>
          </a:p>
          <a:p>
            <a:endParaRPr lang="el-GR" sz="1600" dirty="0"/>
          </a:p>
        </p:txBody>
      </p:sp>
    </p:spTree>
    <p:extLst>
      <p:ext uri="{BB962C8B-B14F-4D97-AF65-F5344CB8AC3E}">
        <p14:creationId xmlns:p14="http://schemas.microsoft.com/office/powerpoint/2010/main" val="113475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1D671F-4FB8-D0AE-E7C8-604BBA7A7F31}"/>
              </a:ext>
            </a:extLst>
          </p:cNvPr>
          <p:cNvSpPr>
            <a:spLocks noGrp="1"/>
          </p:cNvSpPr>
          <p:nvPr>
            <p:ph type="title"/>
          </p:nvPr>
        </p:nvSpPr>
        <p:spPr/>
        <p:txBody>
          <a:bodyPr/>
          <a:lstStyle/>
          <a:p>
            <a:r>
              <a:rPr lang="el-GR" dirty="0"/>
              <a:t>OTE TOWER</a:t>
            </a:r>
          </a:p>
        </p:txBody>
      </p:sp>
      <p:pic>
        <p:nvPicPr>
          <p:cNvPr id="5" name="Εικόνα 5">
            <a:extLst>
              <a:ext uri="{FF2B5EF4-FFF2-40B4-BE49-F238E27FC236}">
                <a16:creationId xmlns:a16="http://schemas.microsoft.com/office/drawing/2014/main" id="{52190C6C-73EC-9601-7FC6-5BCFF6C1493A}"/>
              </a:ext>
            </a:extLst>
          </p:cNvPr>
          <p:cNvPicPr>
            <a:picLocks noGrp="1" noChangeAspect="1"/>
          </p:cNvPicPr>
          <p:nvPr>
            <p:ph idx="1"/>
          </p:nvPr>
        </p:nvPicPr>
        <p:blipFill>
          <a:blip r:embed="rId2"/>
          <a:stretch>
            <a:fillRect/>
          </a:stretch>
        </p:blipFill>
        <p:spPr>
          <a:xfrm>
            <a:off x="5999598" y="1275893"/>
            <a:ext cx="4832827" cy="4811429"/>
          </a:xfrm>
        </p:spPr>
      </p:pic>
      <p:sp>
        <p:nvSpPr>
          <p:cNvPr id="4" name="Θέση κειμένου 3">
            <a:extLst>
              <a:ext uri="{FF2B5EF4-FFF2-40B4-BE49-F238E27FC236}">
                <a16:creationId xmlns:a16="http://schemas.microsoft.com/office/drawing/2014/main" id="{311502C0-2A1D-7AAD-9FA6-625130EF1124}"/>
              </a:ext>
            </a:extLst>
          </p:cNvPr>
          <p:cNvSpPr>
            <a:spLocks noGrp="1"/>
          </p:cNvSpPr>
          <p:nvPr>
            <p:ph type="body" sz="half" idx="2"/>
          </p:nvPr>
        </p:nvSpPr>
        <p:spPr/>
        <p:txBody>
          <a:bodyPr vert="horz" lIns="91440" tIns="45720" rIns="91440" bIns="45720" rtlCol="0" anchor="t">
            <a:normAutofit/>
          </a:bodyPr>
          <a:lstStyle/>
          <a:p>
            <a:r>
              <a:rPr lang="el-GR" dirty="0"/>
              <a:t>OTE </a:t>
            </a:r>
            <a:r>
              <a:rPr lang="el-GR" dirty="0" err="1"/>
              <a:t>Tower</a:t>
            </a:r>
            <a:r>
              <a:rPr lang="el-GR" dirty="0"/>
              <a:t> </a:t>
            </a:r>
            <a:r>
              <a:rPr lang="el-GR" dirty="0" err="1"/>
              <a:t>is</a:t>
            </a:r>
            <a:r>
              <a:rPr lang="el-GR" dirty="0"/>
              <a:t> a 76-metre-trall </a:t>
            </a:r>
            <a:r>
              <a:rPr lang="el-GR" dirty="0" err="1"/>
              <a:t>tower</a:t>
            </a:r>
            <a:r>
              <a:rPr lang="el-GR" dirty="0"/>
              <a:t> in the </a:t>
            </a:r>
            <a:r>
              <a:rPr lang="el-GR" dirty="0" err="1"/>
              <a:t>Thessaloniki</a:t>
            </a:r>
            <a:r>
              <a:rPr lang="el-GR" dirty="0"/>
              <a:t> International </a:t>
            </a:r>
            <a:r>
              <a:rPr lang="el-GR" dirty="0" err="1"/>
              <a:t>Exhibition</a:t>
            </a:r>
            <a:r>
              <a:rPr lang="el-GR" dirty="0"/>
              <a:t> Centre in </a:t>
            </a:r>
            <a:r>
              <a:rPr lang="el-GR" dirty="0" err="1"/>
              <a:t>central</a:t>
            </a:r>
            <a:r>
              <a:rPr lang="el-GR" dirty="0"/>
              <a:t> </a:t>
            </a:r>
            <a:r>
              <a:rPr lang="el-GR" dirty="0" err="1"/>
              <a:t>Thessaloniki</a:t>
            </a:r>
            <a:r>
              <a:rPr lang="el-GR" dirty="0"/>
              <a:t>, </a:t>
            </a:r>
            <a:r>
              <a:rPr lang="el-GR" dirty="0" err="1"/>
              <a:t>Greece.The</a:t>
            </a:r>
            <a:r>
              <a:rPr lang="el-GR" dirty="0"/>
              <a:t> </a:t>
            </a:r>
            <a:r>
              <a:rPr lang="el-GR" dirty="0" err="1"/>
              <a:t>tower</a:t>
            </a:r>
            <a:r>
              <a:rPr lang="el-GR" dirty="0"/>
              <a:t> </a:t>
            </a:r>
            <a:r>
              <a:rPr lang="el-GR" dirty="0" err="1"/>
              <a:t>opened</a:t>
            </a:r>
            <a:r>
              <a:rPr lang="el-GR" dirty="0"/>
              <a:t> in 1966 and </a:t>
            </a:r>
            <a:r>
              <a:rPr lang="el-GR" dirty="0" err="1"/>
              <a:t>was</a:t>
            </a:r>
            <a:r>
              <a:rPr lang="el-GR" dirty="0"/>
              <a:t> </a:t>
            </a:r>
            <a:r>
              <a:rPr lang="el-GR" dirty="0" err="1"/>
              <a:t>renovated</a:t>
            </a:r>
            <a:r>
              <a:rPr lang="el-GR" dirty="0"/>
              <a:t> in 2005.</a:t>
            </a:r>
          </a:p>
          <a:p>
            <a:endParaRPr lang="el-GR" dirty="0"/>
          </a:p>
          <a:p>
            <a:endParaRPr lang="el-GR" dirty="0"/>
          </a:p>
          <a:p>
            <a:endParaRPr lang="el-GR" dirty="0"/>
          </a:p>
          <a:p>
            <a:r>
              <a:rPr lang="el-GR" dirty="0" err="1"/>
              <a:t>Sait</a:t>
            </a:r>
            <a:r>
              <a:rPr lang="el-GR" dirty="0"/>
              <a:t>:</a:t>
            </a:r>
            <a:r>
              <a:rPr lang="el-GR" dirty="0">
                <a:ea typeface="+mj-lt"/>
                <a:cs typeface="+mj-lt"/>
              </a:rPr>
              <a:t> www.skyline.bar</a:t>
            </a:r>
            <a:endParaRPr lang="el-GR" dirty="0"/>
          </a:p>
        </p:txBody>
      </p:sp>
    </p:spTree>
    <p:extLst>
      <p:ext uri="{BB962C8B-B14F-4D97-AF65-F5344CB8AC3E}">
        <p14:creationId xmlns:p14="http://schemas.microsoft.com/office/powerpoint/2010/main" val="240979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60981-1727-4D09-633F-E5BE3DAAB93C}"/>
              </a:ext>
            </a:extLst>
          </p:cNvPr>
          <p:cNvSpPr>
            <a:spLocks noGrp="1"/>
          </p:cNvSpPr>
          <p:nvPr>
            <p:ph type="title"/>
          </p:nvPr>
        </p:nvSpPr>
        <p:spPr/>
        <p:txBody>
          <a:bodyPr/>
          <a:lstStyle/>
          <a:p>
            <a:r>
              <a:rPr lang="el-GR" dirty="0"/>
              <a:t>THE WHITE TOWER</a:t>
            </a:r>
          </a:p>
        </p:txBody>
      </p:sp>
      <p:pic>
        <p:nvPicPr>
          <p:cNvPr id="5" name="Εικόνα 5" descr="Εικόνα που περιέχει ουρανός, υπαίθριος, νερό, κτίριο&#10;&#10;Περιγραφή που δημιουργήθηκε αυτόματα">
            <a:extLst>
              <a:ext uri="{FF2B5EF4-FFF2-40B4-BE49-F238E27FC236}">
                <a16:creationId xmlns:a16="http://schemas.microsoft.com/office/drawing/2014/main" id="{D0E2B689-7240-A571-10A2-34A3C3C9B266}"/>
              </a:ext>
            </a:extLst>
          </p:cNvPr>
          <p:cNvPicPr>
            <a:picLocks noGrp="1" noChangeAspect="1"/>
          </p:cNvPicPr>
          <p:nvPr>
            <p:ph idx="1"/>
          </p:nvPr>
        </p:nvPicPr>
        <p:blipFill>
          <a:blip r:embed="rId2"/>
          <a:stretch>
            <a:fillRect/>
          </a:stretch>
        </p:blipFill>
        <p:spPr>
          <a:xfrm>
            <a:off x="5494424" y="1713393"/>
            <a:ext cx="5592654" cy="3706785"/>
          </a:xfrm>
        </p:spPr>
      </p:pic>
      <p:sp>
        <p:nvSpPr>
          <p:cNvPr id="4" name="Θέση κειμένου 3">
            <a:extLst>
              <a:ext uri="{FF2B5EF4-FFF2-40B4-BE49-F238E27FC236}">
                <a16:creationId xmlns:a16="http://schemas.microsoft.com/office/drawing/2014/main" id="{04181CC7-05D5-9C21-1FAF-AFCBC80FF635}"/>
              </a:ext>
            </a:extLst>
          </p:cNvPr>
          <p:cNvSpPr>
            <a:spLocks noGrp="1"/>
          </p:cNvSpPr>
          <p:nvPr>
            <p:ph type="body" sz="half" idx="2"/>
          </p:nvPr>
        </p:nvSpPr>
        <p:spPr/>
        <p:txBody>
          <a:bodyPr vert="horz" lIns="91440" tIns="45720" rIns="91440" bIns="45720" rtlCol="0" anchor="t">
            <a:normAutofit/>
          </a:bodyPr>
          <a:lstStyle/>
          <a:p>
            <a:r>
              <a:rPr lang="el-GR" dirty="0"/>
              <a:t>The </a:t>
            </a:r>
            <a:r>
              <a:rPr lang="el-GR" dirty="0" err="1"/>
              <a:t>White</a:t>
            </a:r>
            <a:r>
              <a:rPr lang="el-GR" dirty="0"/>
              <a:t> </a:t>
            </a:r>
            <a:r>
              <a:rPr lang="el-GR" dirty="0" err="1"/>
              <a:t>tower</a:t>
            </a:r>
            <a:r>
              <a:rPr lang="el-GR" dirty="0"/>
              <a:t> of </a:t>
            </a:r>
            <a:r>
              <a:rPr lang="el-GR" dirty="0" err="1"/>
              <a:t>Thessaloniki</a:t>
            </a:r>
            <a:r>
              <a:rPr lang="el-GR" dirty="0"/>
              <a:t> </a:t>
            </a:r>
            <a:r>
              <a:rPr lang="el-GR" dirty="0" err="1"/>
              <a:t>is</a:t>
            </a:r>
            <a:r>
              <a:rPr lang="el-GR" dirty="0"/>
              <a:t> </a:t>
            </a:r>
            <a:r>
              <a:rPr lang="el-GR" dirty="0" err="1"/>
              <a:t>mohument</a:t>
            </a:r>
            <a:r>
              <a:rPr lang="el-GR" dirty="0"/>
              <a:t> in </a:t>
            </a:r>
            <a:r>
              <a:rPr lang="el-GR" dirty="0" err="1"/>
              <a:t>Thessaloniki</a:t>
            </a:r>
            <a:r>
              <a:rPr lang="el-GR" dirty="0"/>
              <a:t>. The </a:t>
            </a:r>
            <a:r>
              <a:rPr lang="el-GR" dirty="0" err="1"/>
              <a:t>present</a:t>
            </a:r>
            <a:r>
              <a:rPr lang="el-GR" dirty="0"/>
              <a:t> </a:t>
            </a:r>
            <a:r>
              <a:rPr lang="el-GR" dirty="0" err="1"/>
              <a:t>tower</a:t>
            </a:r>
            <a:r>
              <a:rPr lang="el-GR" dirty="0"/>
              <a:t> </a:t>
            </a:r>
            <a:r>
              <a:rPr lang="el-GR" dirty="0" err="1"/>
              <a:t>replaced</a:t>
            </a:r>
            <a:r>
              <a:rPr lang="el-GR" dirty="0"/>
              <a:t> </a:t>
            </a:r>
            <a:r>
              <a:rPr lang="el-GR" dirty="0" err="1"/>
              <a:t>an</a:t>
            </a:r>
            <a:r>
              <a:rPr lang="el-GR" dirty="0"/>
              <a:t> </a:t>
            </a:r>
            <a:r>
              <a:rPr lang="el-GR" dirty="0" err="1"/>
              <a:t>old</a:t>
            </a:r>
            <a:r>
              <a:rPr lang="el-GR" dirty="0"/>
              <a:t> </a:t>
            </a:r>
            <a:r>
              <a:rPr lang="el-GR" dirty="0" err="1"/>
              <a:t>Byzantine</a:t>
            </a:r>
            <a:r>
              <a:rPr lang="el-GR" dirty="0"/>
              <a:t> </a:t>
            </a:r>
            <a:r>
              <a:rPr lang="el-GR" dirty="0" err="1"/>
              <a:t>fortification</a:t>
            </a:r>
            <a:r>
              <a:rPr lang="el-GR" dirty="0"/>
              <a:t> </a:t>
            </a:r>
            <a:r>
              <a:rPr lang="el-GR" dirty="0" err="1"/>
              <a:t>known</a:t>
            </a:r>
            <a:r>
              <a:rPr lang="el-GR" dirty="0"/>
              <a:t> </a:t>
            </a:r>
            <a:r>
              <a:rPr lang="el-GR" dirty="0" err="1"/>
              <a:t>to</a:t>
            </a:r>
            <a:r>
              <a:rPr lang="el-GR" dirty="0"/>
              <a:t> </a:t>
            </a:r>
            <a:r>
              <a:rPr lang="el-GR" dirty="0" err="1"/>
              <a:t>have</a:t>
            </a:r>
            <a:r>
              <a:rPr lang="el-GR" dirty="0"/>
              <a:t> </a:t>
            </a:r>
            <a:r>
              <a:rPr lang="el-GR" dirty="0" err="1"/>
              <a:t>been</a:t>
            </a:r>
            <a:r>
              <a:rPr lang="el-GR" dirty="0"/>
              <a:t> </a:t>
            </a:r>
            <a:r>
              <a:rPr lang="el-GR" dirty="0" err="1"/>
              <a:t>mentioned</a:t>
            </a:r>
            <a:r>
              <a:rPr lang="el-GR" dirty="0"/>
              <a:t> </a:t>
            </a:r>
            <a:r>
              <a:rPr lang="el-GR" dirty="0" err="1"/>
              <a:t>around</a:t>
            </a:r>
            <a:r>
              <a:rPr lang="el-GR" dirty="0"/>
              <a:t> the 12th. The </a:t>
            </a:r>
            <a:r>
              <a:rPr lang="el-GR" dirty="0" err="1"/>
              <a:t>white</a:t>
            </a:r>
            <a:r>
              <a:rPr lang="el-GR" dirty="0"/>
              <a:t> </a:t>
            </a:r>
            <a:r>
              <a:rPr lang="el-GR" dirty="0" err="1"/>
              <a:t>tower</a:t>
            </a:r>
            <a:r>
              <a:rPr lang="el-GR" dirty="0"/>
              <a:t> </a:t>
            </a:r>
            <a:r>
              <a:rPr lang="el-GR" dirty="0" err="1"/>
              <a:t>became</a:t>
            </a:r>
            <a:r>
              <a:rPr lang="el-GR" dirty="0"/>
              <a:t> a </a:t>
            </a:r>
            <a:r>
              <a:rPr lang="el-GR" dirty="0" err="1"/>
              <a:t>notorias</a:t>
            </a:r>
            <a:r>
              <a:rPr lang="el-GR" dirty="0"/>
              <a:t> of </a:t>
            </a:r>
            <a:r>
              <a:rPr lang="el-GR" dirty="0" err="1"/>
              <a:t>mass</a:t>
            </a:r>
            <a:r>
              <a:rPr lang="el-GR" dirty="0"/>
              <a:t> </a:t>
            </a:r>
            <a:r>
              <a:rPr lang="el-GR" dirty="0" err="1"/>
              <a:t>executious</a:t>
            </a:r>
            <a:r>
              <a:rPr lang="el-GR" dirty="0"/>
              <a:t>.</a:t>
            </a:r>
          </a:p>
          <a:p>
            <a:endParaRPr lang="el-GR" dirty="0"/>
          </a:p>
          <a:p>
            <a:endParaRPr lang="el-GR" dirty="0"/>
          </a:p>
          <a:p>
            <a:r>
              <a:rPr lang="el-GR" dirty="0" err="1"/>
              <a:t>Sait:TyposThes</a:t>
            </a:r>
          </a:p>
        </p:txBody>
      </p:sp>
    </p:spTree>
    <p:extLst>
      <p:ext uri="{BB962C8B-B14F-4D97-AF65-F5344CB8AC3E}">
        <p14:creationId xmlns:p14="http://schemas.microsoft.com/office/powerpoint/2010/main" val="85020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ABD8D3-519C-D0F7-2675-C9045DB8FB58}"/>
              </a:ext>
            </a:extLst>
          </p:cNvPr>
          <p:cNvSpPr>
            <a:spLocks noGrp="1"/>
          </p:cNvSpPr>
          <p:nvPr>
            <p:ph type="title"/>
          </p:nvPr>
        </p:nvSpPr>
        <p:spPr/>
        <p:txBody>
          <a:bodyPr/>
          <a:lstStyle/>
          <a:p>
            <a:r>
              <a:rPr lang="el-GR" dirty="0"/>
              <a:t>ARISTOTELOUS SQUARE</a:t>
            </a:r>
          </a:p>
        </p:txBody>
      </p:sp>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id="{EE6C95B8-2B8B-BE8A-8898-6EA92375C6FA}"/>
              </a:ext>
            </a:extLst>
          </p:cNvPr>
          <p:cNvPicPr>
            <a:picLocks noGrp="1" noChangeAspect="1"/>
          </p:cNvPicPr>
          <p:nvPr>
            <p:ph idx="1"/>
          </p:nvPr>
        </p:nvPicPr>
        <p:blipFill>
          <a:blip r:embed="rId2"/>
          <a:stretch>
            <a:fillRect/>
          </a:stretch>
        </p:blipFill>
        <p:spPr>
          <a:xfrm>
            <a:off x="5425749" y="1891497"/>
            <a:ext cx="6043154" cy="3663732"/>
          </a:xfrm>
        </p:spPr>
      </p:pic>
      <p:sp>
        <p:nvSpPr>
          <p:cNvPr id="4" name="Θέση κειμένου 3">
            <a:extLst>
              <a:ext uri="{FF2B5EF4-FFF2-40B4-BE49-F238E27FC236}">
                <a16:creationId xmlns:a16="http://schemas.microsoft.com/office/drawing/2014/main" id="{CC37F2C9-028C-3268-BEFE-96014ADBF86F}"/>
              </a:ext>
            </a:extLst>
          </p:cNvPr>
          <p:cNvSpPr>
            <a:spLocks noGrp="1"/>
          </p:cNvSpPr>
          <p:nvPr>
            <p:ph type="body" sz="half" idx="2"/>
          </p:nvPr>
        </p:nvSpPr>
        <p:spPr/>
        <p:txBody>
          <a:bodyPr vert="horz" lIns="91440" tIns="45720" rIns="91440" bIns="45720" rtlCol="0" anchor="t">
            <a:normAutofit lnSpcReduction="10000"/>
          </a:bodyPr>
          <a:lstStyle/>
          <a:p>
            <a:r>
              <a:rPr lang="el-GR" dirty="0"/>
              <a:t>The </a:t>
            </a:r>
            <a:r>
              <a:rPr lang="el-GR" dirty="0" err="1"/>
              <a:t>famous</a:t>
            </a:r>
            <a:r>
              <a:rPr lang="el-GR" dirty="0"/>
              <a:t> </a:t>
            </a:r>
            <a:r>
              <a:rPr lang="el-GR" dirty="0" err="1"/>
              <a:t>Aristotelous</a:t>
            </a:r>
            <a:r>
              <a:rPr lang="el-GR" dirty="0"/>
              <a:t> </a:t>
            </a:r>
            <a:r>
              <a:rPr lang="el-GR" dirty="0" err="1"/>
              <a:t>square</a:t>
            </a:r>
            <a:r>
              <a:rPr lang="el-GR" dirty="0"/>
              <a:t> and the </a:t>
            </a:r>
            <a:r>
              <a:rPr lang="el-GR" dirty="0" err="1"/>
              <a:t>adjoning</a:t>
            </a:r>
            <a:r>
              <a:rPr lang="el-GR" dirty="0"/>
              <a:t> </a:t>
            </a:r>
            <a:r>
              <a:rPr lang="el-GR" dirty="0" err="1"/>
              <a:t>Arstotelous</a:t>
            </a:r>
            <a:r>
              <a:rPr lang="el-GR" dirty="0"/>
              <a:t> </a:t>
            </a:r>
            <a:r>
              <a:rPr lang="el-GR" dirty="0" err="1"/>
              <a:t>street</a:t>
            </a:r>
            <a:r>
              <a:rPr lang="el-GR" dirty="0"/>
              <a:t> </a:t>
            </a:r>
            <a:r>
              <a:rPr lang="el-GR" dirty="0" err="1"/>
              <a:t>took</a:t>
            </a:r>
            <a:r>
              <a:rPr lang="el-GR" dirty="0"/>
              <a:t> </a:t>
            </a:r>
            <a:r>
              <a:rPr lang="el-GR" dirty="0" err="1"/>
              <a:t>their</a:t>
            </a:r>
            <a:r>
              <a:rPr lang="el-GR" dirty="0"/>
              <a:t> </a:t>
            </a:r>
            <a:r>
              <a:rPr lang="el-GR" dirty="0" err="1"/>
              <a:t>curend</a:t>
            </a:r>
            <a:r>
              <a:rPr lang="el-GR" dirty="0"/>
              <a:t> </a:t>
            </a:r>
            <a:r>
              <a:rPr lang="el-GR" dirty="0" err="1"/>
              <a:t>from</a:t>
            </a:r>
            <a:r>
              <a:rPr lang="el-GR" dirty="0"/>
              <a:t> </a:t>
            </a:r>
            <a:r>
              <a:rPr lang="el-GR" dirty="0" err="1"/>
              <a:t>after</a:t>
            </a:r>
            <a:r>
              <a:rPr lang="el-GR" dirty="0"/>
              <a:t> the </a:t>
            </a:r>
            <a:r>
              <a:rPr lang="el-GR" dirty="0" err="1"/>
              <a:t>great</a:t>
            </a:r>
            <a:r>
              <a:rPr lang="el-GR" dirty="0"/>
              <a:t> </a:t>
            </a:r>
            <a:r>
              <a:rPr lang="el-GR" dirty="0" err="1"/>
              <a:t>fire</a:t>
            </a:r>
            <a:r>
              <a:rPr lang="el-GR" dirty="0"/>
              <a:t> of 1917 in </a:t>
            </a:r>
            <a:r>
              <a:rPr lang="el-GR" dirty="0" err="1"/>
              <a:t>which</a:t>
            </a:r>
            <a:r>
              <a:rPr lang="el-GR" dirty="0"/>
              <a:t> a </a:t>
            </a:r>
            <a:r>
              <a:rPr lang="el-GR" dirty="0" err="1"/>
              <a:t>signifirant</a:t>
            </a:r>
            <a:r>
              <a:rPr lang="el-GR" dirty="0"/>
              <a:t> </a:t>
            </a:r>
            <a:r>
              <a:rPr lang="el-GR" dirty="0" err="1"/>
              <a:t>part</a:t>
            </a:r>
            <a:r>
              <a:rPr lang="el-GR" dirty="0"/>
              <a:t> of the </a:t>
            </a:r>
            <a:r>
              <a:rPr lang="el-GR" dirty="0" err="1"/>
              <a:t>historic</a:t>
            </a:r>
            <a:r>
              <a:rPr lang="el-GR" dirty="0"/>
              <a:t> </a:t>
            </a:r>
            <a:r>
              <a:rPr lang="el-GR" dirty="0" err="1"/>
              <a:t>center</a:t>
            </a:r>
            <a:r>
              <a:rPr lang="el-GR" dirty="0"/>
              <a:t> of the </a:t>
            </a:r>
            <a:r>
              <a:rPr lang="el-GR" dirty="0" err="1"/>
              <a:t>city</a:t>
            </a:r>
            <a:r>
              <a:rPr lang="el-GR" dirty="0"/>
              <a:t> </a:t>
            </a:r>
            <a:r>
              <a:rPr lang="el-GR" dirty="0" err="1"/>
              <a:t>was</a:t>
            </a:r>
            <a:r>
              <a:rPr lang="el-GR" dirty="0"/>
              <a:t> </a:t>
            </a:r>
            <a:r>
              <a:rPr lang="el-GR" dirty="0" err="1"/>
              <a:t>distroyd.Then</a:t>
            </a:r>
            <a:r>
              <a:rPr lang="el-GR" dirty="0"/>
              <a:t> the </a:t>
            </a:r>
            <a:r>
              <a:rPr lang="el-GR" dirty="0" err="1"/>
              <a:t>new</a:t>
            </a:r>
            <a:r>
              <a:rPr lang="el-GR" dirty="0"/>
              <a:t> </a:t>
            </a:r>
            <a:r>
              <a:rPr lang="el-GR" dirty="0" err="1"/>
              <a:t>thessaloniki</a:t>
            </a:r>
            <a:r>
              <a:rPr lang="el-GR" dirty="0"/>
              <a:t> </a:t>
            </a:r>
            <a:r>
              <a:rPr lang="el-GR" dirty="0" err="1"/>
              <a:t>was</a:t>
            </a:r>
            <a:r>
              <a:rPr lang="el-GR" dirty="0"/>
              <a:t> </a:t>
            </a:r>
            <a:r>
              <a:rPr lang="el-GR" dirty="0" err="1"/>
              <a:t>designed</a:t>
            </a:r>
            <a:r>
              <a:rPr lang="el-GR" dirty="0"/>
              <a:t> </a:t>
            </a:r>
            <a:r>
              <a:rPr lang="el-GR" dirty="0" err="1"/>
              <a:t>based</a:t>
            </a:r>
            <a:r>
              <a:rPr lang="el-GR" dirty="0"/>
              <a:t> on a </a:t>
            </a:r>
            <a:r>
              <a:rPr lang="el-GR" dirty="0" err="1"/>
              <a:t>plan</a:t>
            </a:r>
            <a:r>
              <a:rPr lang="el-GR" dirty="0"/>
              <a:t> </a:t>
            </a:r>
            <a:r>
              <a:rPr lang="el-GR" dirty="0" err="1"/>
              <a:t>drawn</a:t>
            </a:r>
            <a:r>
              <a:rPr lang="el-GR" dirty="0"/>
              <a:t> </a:t>
            </a:r>
            <a:r>
              <a:rPr lang="el-GR" dirty="0" err="1"/>
              <a:t>up</a:t>
            </a:r>
            <a:r>
              <a:rPr lang="el-GR" dirty="0"/>
              <a:t> </a:t>
            </a:r>
            <a:r>
              <a:rPr lang="el-GR" dirty="0" err="1"/>
              <a:t>by</a:t>
            </a:r>
            <a:r>
              <a:rPr lang="el-GR" dirty="0"/>
              <a:t> the </a:t>
            </a:r>
            <a:r>
              <a:rPr lang="el-GR" dirty="0" err="1"/>
              <a:t>french</a:t>
            </a:r>
            <a:r>
              <a:rPr lang="el-GR" dirty="0"/>
              <a:t> </a:t>
            </a:r>
            <a:r>
              <a:rPr lang="el-GR" dirty="0" err="1"/>
              <a:t>architect</a:t>
            </a:r>
            <a:r>
              <a:rPr lang="el-GR" dirty="0"/>
              <a:t> </a:t>
            </a:r>
            <a:r>
              <a:rPr lang="el-GR" dirty="0" err="1"/>
              <a:t>Ernest</a:t>
            </a:r>
            <a:r>
              <a:rPr lang="el-GR" dirty="0"/>
              <a:t> </a:t>
            </a:r>
            <a:r>
              <a:rPr lang="el-GR" dirty="0" err="1"/>
              <a:t>Hebrard</a:t>
            </a:r>
            <a:r>
              <a:rPr lang="el-GR" dirty="0"/>
              <a:t>.</a:t>
            </a:r>
          </a:p>
          <a:p>
            <a:endParaRPr lang="el-GR" dirty="0"/>
          </a:p>
          <a:p>
            <a:endParaRPr lang="el-GR" dirty="0"/>
          </a:p>
          <a:p>
            <a:r>
              <a:rPr lang="el-GR" dirty="0" err="1"/>
              <a:t>Sait</a:t>
            </a:r>
            <a:r>
              <a:rPr lang="el-GR" dirty="0"/>
              <a:t>: parallaximag.gr</a:t>
            </a:r>
          </a:p>
        </p:txBody>
      </p:sp>
    </p:spTree>
    <p:extLst>
      <p:ext uri="{BB962C8B-B14F-4D97-AF65-F5344CB8AC3E}">
        <p14:creationId xmlns:p14="http://schemas.microsoft.com/office/powerpoint/2010/main" val="882390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Ion</vt:lpstr>
      <vt:lpstr>My country is Greece  Greece is a beautiful country in southeast Europe, in the Balkan peninsula. It borders with Italy on the west, Turkey on the east, on the north with Albania, North Macedonia and Bulgaria and on the south, across the Mediterranean Sea, is Africa. The biggest mountain in Olympus, the longest river is Aliakmonas, the biggest lake is Prespa and Greece has more than 2000 islands of which the biggest is Crete. The climate in mainly Mediterranean with hot, dry summers and mild, wet winters except in the North where the climate is continental with snowy winters and wet, hot summers </vt:lpstr>
      <vt:lpstr>THESSALONIKI  </vt:lpstr>
      <vt:lpstr>Thessaloniki is the largest populous and largase city in Makedonia.Its inhabitans are 1.094.424,its alimate is Mediterranean.Also was 316/315 BC from the Macedonia general Kassandra took her name in nonor of her wife                 Sait: Exploring Greece TV</vt:lpstr>
      <vt:lpstr>ALEXANDER THE GREAT</vt:lpstr>
      <vt:lpstr>OTE TOWER</vt:lpstr>
      <vt:lpstr>THE WHITE TOWER</vt:lpstr>
      <vt:lpstr>ARISTOTELOUS SQUARE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590</cp:revision>
  <dcterms:created xsi:type="dcterms:W3CDTF">2022-09-24T08:41:05Z</dcterms:created>
  <dcterms:modified xsi:type="dcterms:W3CDTF">2022-09-27T18:02:50Z</dcterms:modified>
</cp:coreProperties>
</file>