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 id="2147483739" r:id="rId3"/>
    <p:sldMasterId id="2147483755" r:id="rId4"/>
    <p:sldMasterId id="2147483774" r:id="rId5"/>
  </p:sldMasterIdLst>
  <p:notesMasterIdLst>
    <p:notesMasterId r:id="rId12"/>
  </p:notesMasterIdLst>
  <p:sldIdLst>
    <p:sldId id="256" r:id="rId6"/>
    <p:sldId id="257" r:id="rId7"/>
    <p:sldId id="258" r:id="rId8"/>
    <p:sldId id="259" r:id="rId9"/>
    <p:sldId id="260" r:id="rId10"/>
    <p:sldId id="261"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6154" autoAdjust="0"/>
  </p:normalViewPr>
  <p:slideViewPr>
    <p:cSldViewPr snapToGrid="0">
      <p:cViewPr varScale="1">
        <p:scale>
          <a:sx n="76" d="100"/>
          <a:sy n="76" d="100"/>
        </p:scale>
        <p:origin x="126" y="6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7A971-A072-4C55-9D4D-99D6724C00D4}" type="datetimeFigureOut">
              <a:rPr lang="el-GR" smtClean="0"/>
              <a:t>28/9/2022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DBCB0-CD27-4481-9511-6026D3D96E07}" type="slidenum">
              <a:rPr lang="el-GR" smtClean="0"/>
              <a:t>‹#›</a:t>
            </a:fld>
            <a:endParaRPr lang="el-GR"/>
          </a:p>
        </p:txBody>
      </p:sp>
    </p:spTree>
    <p:extLst>
      <p:ext uri="{BB962C8B-B14F-4D97-AF65-F5344CB8AC3E}">
        <p14:creationId xmlns:p14="http://schemas.microsoft.com/office/powerpoint/2010/main" val="345183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366DBCB0-CD27-4481-9511-6026D3D96E07}" type="slidenum">
              <a:rPr lang="el-GR" smtClean="0"/>
              <a:t>3</a:t>
            </a:fld>
            <a:endParaRPr lang="el-GR"/>
          </a:p>
        </p:txBody>
      </p:sp>
    </p:spTree>
    <p:extLst>
      <p:ext uri="{BB962C8B-B14F-4D97-AF65-F5344CB8AC3E}">
        <p14:creationId xmlns:p14="http://schemas.microsoft.com/office/powerpoint/2010/main" val="156192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88FE47C-B5B8-48C3-B8AE-2B88117D6BCA}" type="slidenum">
              <a:rPr lang="el-GR" smtClean="0"/>
              <a:t>‹#›</a:t>
            </a:fld>
            <a:endParaRPr lang="el-G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778457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82297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19715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a:xfrm>
            <a:off x="3962399" y="5870575"/>
            <a:ext cx="4893958" cy="377825"/>
          </a:xfrm>
        </p:spPr>
        <p:txBody>
          <a:bodyPr/>
          <a:lstStyle/>
          <a:p>
            <a:endParaRPr lang="el-GR"/>
          </a:p>
        </p:txBody>
      </p:sp>
      <p:sp>
        <p:nvSpPr>
          <p:cNvPr id="6" name="Slide Number Placeholder 5"/>
          <p:cNvSpPr>
            <a:spLocks noGrp="1"/>
          </p:cNvSpPr>
          <p:nvPr>
            <p:ph type="sldNum" sz="quarter" idx="12"/>
          </p:nvPr>
        </p:nvSpPr>
        <p:spPr>
          <a:xfrm>
            <a:off x="10608958" y="5870575"/>
            <a:ext cx="551167" cy="377825"/>
          </a:xfrm>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68329514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27595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214139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007412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386EA0-165F-4BE6-859A-9248777E8218}" type="datetimeFigureOut">
              <a:rPr lang="el-GR" smtClean="0"/>
              <a:t>28/9/2022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6531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386EA0-165F-4BE6-859A-9248777E8218}" type="datetimeFigureOut">
              <a:rPr lang="el-GR" smtClean="0"/>
              <a:t>28/9/2022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289488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6386EA0-165F-4BE6-859A-9248777E8218}" type="datetimeFigureOut">
              <a:rPr lang="el-GR" smtClean="0"/>
              <a:t>28/9/2022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476061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41397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330474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752903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890687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791847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943894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574307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845786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115343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547113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462031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01601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6577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369126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662227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234130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6386EA0-165F-4BE6-859A-9248777E8218}" type="datetimeFigureOut">
              <a:rPr lang="el-GR" smtClean="0"/>
              <a:t>28/9/2022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813189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6386EA0-165F-4BE6-859A-9248777E8218}" type="datetimeFigureOut">
              <a:rPr lang="el-GR" smtClean="0"/>
              <a:t>28/9/2022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846441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86EA0-165F-4BE6-859A-9248777E8218}" type="datetimeFigureOut">
              <a:rPr lang="el-GR" smtClean="0"/>
              <a:t>28/9/2022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4294330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8846451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3885810" y="6041362"/>
            <a:ext cx="976879" cy="365125"/>
          </a:xfrm>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a:xfrm>
            <a:off x="590396" y="6041362"/>
            <a:ext cx="3295413" cy="365125"/>
          </a:xfrm>
        </p:spPr>
        <p:txBody>
          <a:bodyPr/>
          <a:lstStyle/>
          <a:p>
            <a:endParaRPr lang="el-GR"/>
          </a:p>
        </p:txBody>
      </p:sp>
      <p:sp>
        <p:nvSpPr>
          <p:cNvPr id="7" name="Slide Number Placeholder 6"/>
          <p:cNvSpPr>
            <a:spLocks noGrp="1"/>
          </p:cNvSpPr>
          <p:nvPr>
            <p:ph type="sldNum" sz="quarter" idx="12"/>
          </p:nvPr>
        </p:nvSpPr>
        <p:spPr>
          <a:xfrm>
            <a:off x="4862689" y="5915888"/>
            <a:ext cx="1062155" cy="490599"/>
          </a:xfrm>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365309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825817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57371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511693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l-GR"/>
              <a:t>Κάντε κλικ για να επεξεργαστείτε τον τίτλο υποδείγματος</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l-GR"/>
              <a:t>Στυλ κειμένου υποδείγματος</a:t>
            </a:r>
          </a:p>
        </p:txBody>
      </p:sp>
      <p:sp>
        <p:nvSpPr>
          <p:cNvPr id="2" name="Date Placeholder 1"/>
          <p:cNvSpPr>
            <a:spLocks noGrp="1"/>
          </p:cNvSpPr>
          <p:nvPr>
            <p:ph type="dt" sz="half" idx="10"/>
          </p:nvPr>
        </p:nvSpPr>
        <p:spPr/>
        <p:txBody>
          <a:bodyPr/>
          <a:lstStyle/>
          <a:p>
            <a:fld id="{66386EA0-165F-4BE6-859A-9248777E8218}" type="datetimeFigureOut">
              <a:rPr lang="el-GR" smtClean="0"/>
              <a:t>28/9/2022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4049849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928682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134704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cSld name="1_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265458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l-G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88FE47C-B5B8-48C3-B8AE-2B88117D6BCA}" type="slidenum">
              <a:rPr lang="el-GR" smtClean="0"/>
              <a:t>‹#›</a:t>
            </a:fld>
            <a:endParaRPr lang="el-G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61824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867798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892721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1529900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685802" y="2861733"/>
            <a:ext cx="5088712" cy="2512852"/>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5993969" y="2861733"/>
            <a:ext cx="5088713" cy="2512852"/>
          </a:xfrm>
        </p:spPr>
        <p:txBody>
          <a:bodyPr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6386EA0-165F-4BE6-859A-9248777E8218}" type="datetimeFigureOut">
              <a:rPr lang="el-GR" smtClean="0"/>
              <a:t>28/9/2022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653250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6386EA0-165F-4BE6-859A-9248777E8218}" type="datetimeFigureOut">
              <a:rPr lang="el-GR" smtClean="0"/>
              <a:t>28/9/2022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33772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386EA0-165F-4BE6-859A-9248777E8218}" type="datetimeFigureOut">
              <a:rPr lang="el-GR" smtClean="0"/>
              <a:t>28/9/2022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302475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86EA0-165F-4BE6-859A-9248777E8218}" type="datetimeFigureOut">
              <a:rPr lang="el-GR" smtClean="0"/>
              <a:t>28/9/2022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41988020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275610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564364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906456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0139009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18573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296122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66386EA0-165F-4BE6-859A-9248777E8218}" type="datetimeFigureOut">
              <a:rPr lang="el-GR" smtClean="0"/>
              <a:t>28/9/2022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66987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66386EA0-165F-4BE6-859A-9248777E8218}" type="datetimeFigureOut">
              <a:rPr lang="el-GR" smtClean="0"/>
              <a:t>28/9/2022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904201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87479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386EA0-165F-4BE6-859A-9248777E8218}" type="datetimeFigureOut">
              <a:rPr lang="el-GR" smtClean="0"/>
              <a:t>28/9/2022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680447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9460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7045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40180847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9926984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2528182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3720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978174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0" y="3132666"/>
            <a:ext cx="5311775"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132666"/>
            <a:ext cx="5334000"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6386EA0-165F-4BE6-859A-9248777E8218}" type="datetimeFigureOut">
              <a:rPr lang="el-GR" smtClean="0"/>
              <a:t>28/9/2022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694288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6386EA0-165F-4BE6-859A-9248777E8218}" type="datetimeFigureOut">
              <a:rPr lang="el-GR" smtClean="0"/>
              <a:t>28/9/2022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4464327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86EA0-165F-4BE6-859A-9248777E8218}" type="datetimeFigureOut">
              <a:rPr lang="el-GR" smtClean="0"/>
              <a:t>28/9/2022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2529068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11448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86EA0-165F-4BE6-859A-9248777E8218}" type="datetimeFigureOut">
              <a:rPr lang="el-GR" smtClean="0"/>
              <a:t>28/9/2022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478386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2889825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7272437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3655700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B88FE47C-B5B8-48C3-B8AE-2B88117D6BCA}"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115229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5643926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66386EA0-165F-4BE6-859A-9248777E8218}" type="datetimeFigureOut">
              <a:rPr lang="el-GR" smtClean="0"/>
              <a:t>28/9/2022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34087320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66386EA0-165F-4BE6-859A-9248777E8218}" type="datetimeFigureOut">
              <a:rPr lang="el-GR" smtClean="0"/>
              <a:t>28/9/2022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0172495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115669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6386EA0-165F-4BE6-859A-9248777E8218}" type="datetimeFigureOut">
              <a:rPr lang="el-GR" smtClean="0"/>
              <a:t>28/9/2022</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37273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271183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386EA0-165F-4BE6-859A-9248777E8218}" type="datetimeFigureOut">
              <a:rPr lang="el-GR" smtClean="0"/>
              <a:t>28/9/2022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FE47C-B5B8-48C3-B8AE-2B88117D6BCA}" type="slidenum">
              <a:rPr lang="el-GR" smtClean="0"/>
              <a:t>‹#›</a:t>
            </a:fld>
            <a:endParaRPr lang="el-GR"/>
          </a:p>
        </p:txBody>
      </p:sp>
    </p:spTree>
    <p:extLst>
      <p:ext uri="{BB962C8B-B14F-4D97-AF65-F5344CB8AC3E}">
        <p14:creationId xmlns:p14="http://schemas.microsoft.com/office/powerpoint/2010/main" val="182906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7.jp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8.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6386EA0-165F-4BE6-859A-9248777E8218}" type="datetimeFigureOut">
              <a:rPr lang="el-GR" smtClean="0"/>
              <a:t>28/9/2022</a:t>
            </a:fld>
            <a:endParaRPr lang="el-G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l-G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88FE47C-B5B8-48C3-B8AE-2B88117D6BCA}" type="slidenum">
              <a:rPr lang="el-GR" smtClean="0"/>
              <a:t>‹#›</a:t>
            </a:fld>
            <a:endParaRPr lang="el-GR"/>
          </a:p>
        </p:txBody>
      </p:sp>
    </p:spTree>
    <p:extLst>
      <p:ext uri="{BB962C8B-B14F-4D97-AF65-F5344CB8AC3E}">
        <p14:creationId xmlns:p14="http://schemas.microsoft.com/office/powerpoint/2010/main" val="10799890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386EA0-165F-4BE6-859A-9248777E8218}" type="datetimeFigureOut">
              <a:rPr lang="el-GR" smtClean="0"/>
              <a:t>28/9/2022</a:t>
            </a:fld>
            <a:endParaRPr lang="el-G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8FE47C-B5B8-48C3-B8AE-2B88117D6BCA}" type="slidenum">
              <a:rPr lang="el-GR" smtClean="0"/>
              <a:t>‹#›</a:t>
            </a:fld>
            <a:endParaRPr lang="el-GR"/>
          </a:p>
        </p:txBody>
      </p:sp>
    </p:spTree>
    <p:extLst>
      <p:ext uri="{BB962C8B-B14F-4D97-AF65-F5344CB8AC3E}">
        <p14:creationId xmlns:p14="http://schemas.microsoft.com/office/powerpoint/2010/main" val="299449176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l-G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66386EA0-165F-4BE6-859A-9248777E8218}" type="datetimeFigureOut">
              <a:rPr lang="el-GR" smtClean="0"/>
              <a:t>28/9/2022</a:t>
            </a:fld>
            <a:endParaRPr lang="el-G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88FE47C-B5B8-48C3-B8AE-2B88117D6BCA}" type="slidenum">
              <a:rPr lang="el-GR" smtClean="0"/>
              <a:t>‹#›</a:t>
            </a:fld>
            <a:endParaRPr lang="el-GR"/>
          </a:p>
        </p:txBody>
      </p:sp>
    </p:spTree>
    <p:extLst>
      <p:ext uri="{BB962C8B-B14F-4D97-AF65-F5344CB8AC3E}">
        <p14:creationId xmlns:p14="http://schemas.microsoft.com/office/powerpoint/2010/main" val="3202731511"/>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6386EA0-165F-4BE6-859A-9248777E8218}" type="datetimeFigureOut">
              <a:rPr lang="el-GR" smtClean="0"/>
              <a:t>28/9/2022</a:t>
            </a:fld>
            <a:endParaRPr lang="el-G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l-G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88FE47C-B5B8-48C3-B8AE-2B88117D6BCA}" type="slidenum">
              <a:rPr lang="el-GR" smtClean="0"/>
              <a:t>‹#›</a:t>
            </a:fld>
            <a:endParaRPr lang="el-GR"/>
          </a:p>
        </p:txBody>
      </p:sp>
    </p:spTree>
    <p:extLst>
      <p:ext uri="{BB962C8B-B14F-4D97-AF65-F5344CB8AC3E}">
        <p14:creationId xmlns:p14="http://schemas.microsoft.com/office/powerpoint/2010/main" val="268836724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386EA0-165F-4BE6-859A-9248777E8218}" type="datetimeFigureOut">
              <a:rPr lang="el-GR" smtClean="0"/>
              <a:t>28/9/2022</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88FE47C-B5B8-48C3-B8AE-2B88117D6BCA}" type="slidenum">
              <a:rPr lang="el-GR" smtClean="0"/>
              <a:t>‹#›</a:t>
            </a:fld>
            <a:endParaRPr lang="el-GR"/>
          </a:p>
        </p:txBody>
      </p:sp>
    </p:spTree>
    <p:extLst>
      <p:ext uri="{BB962C8B-B14F-4D97-AF65-F5344CB8AC3E}">
        <p14:creationId xmlns:p14="http://schemas.microsoft.com/office/powerpoint/2010/main" val="1321561536"/>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MY COUNTRY IS GREECE</a:t>
            </a:r>
            <a:endParaRPr lang="el-GR"/>
          </a:p>
        </p:txBody>
      </p:sp>
      <p:sp>
        <p:nvSpPr>
          <p:cNvPr id="3" name="Subtitle 2"/>
          <p:cNvSpPr>
            <a:spLocks noGrp="1"/>
          </p:cNvSpPr>
          <p:nvPr>
            <p:ph type="subTitle" idx="1"/>
          </p:nvPr>
        </p:nvSpPr>
        <p:spPr>
          <a:xfrm>
            <a:off x="10248900" y="5842000"/>
            <a:ext cx="1765300" cy="609600"/>
          </a:xfrm>
        </p:spPr>
        <p:txBody>
          <a:bodyPr>
            <a:normAutofit fontScale="92500" lnSpcReduction="20000"/>
          </a:bodyPr>
          <a:lstStyle/>
          <a:p>
            <a:r>
              <a:rPr lang="el-GR" sz="1400" dirty="0"/>
              <a:t>Μπαλασόπουλος </a:t>
            </a:r>
          </a:p>
          <a:p>
            <a:r>
              <a:rPr lang="el-GR" sz="1400" dirty="0"/>
              <a:t>Ηλίας τάξη ΣΤ2</a:t>
            </a:r>
          </a:p>
        </p:txBody>
      </p:sp>
    </p:spTree>
    <p:extLst>
      <p:ext uri="{BB962C8B-B14F-4D97-AF65-F5344CB8AC3E}">
        <p14:creationId xmlns:p14="http://schemas.microsoft.com/office/powerpoint/2010/main" val="3367083467"/>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7997952" cy="1600197"/>
          </a:xfrm>
        </p:spPr>
        <p:txBody>
          <a:bodyPr/>
          <a:lstStyle/>
          <a:p>
            <a:pPr algn="ctr"/>
            <a:r>
              <a:rPr lang="en-US" sz="6000" dirty="0"/>
              <a:t>BORDER</a:t>
            </a:r>
            <a:endParaRPr lang="el-GR" sz="6000" dirty="0"/>
          </a:p>
        </p:txBody>
      </p:sp>
      <p:pic>
        <p:nvPicPr>
          <p:cNvPr id="5" name="Content Placeholder 4"/>
          <p:cNvPicPr>
            <a:picLocks noGrp="1" noChangeAspect="1"/>
          </p:cNvPicPr>
          <p:nvPr>
            <p:ph idx="1"/>
          </p:nvPr>
        </p:nvPicPr>
        <p:blipFill>
          <a:blip r:embed="rId2"/>
          <a:stretch>
            <a:fillRect/>
          </a:stretch>
        </p:blipFill>
        <p:spPr>
          <a:xfrm>
            <a:off x="1559275" y="4584700"/>
            <a:ext cx="4041425" cy="2273300"/>
          </a:xfrm>
          <a:prstGeom prst="rect">
            <a:avLst/>
          </a:prstGeom>
        </p:spPr>
      </p:pic>
      <p:sp>
        <p:nvSpPr>
          <p:cNvPr id="4" name="Text Placeholder 3"/>
          <p:cNvSpPr>
            <a:spLocks noGrp="1"/>
          </p:cNvSpPr>
          <p:nvPr>
            <p:ph type="body" sz="half" idx="2"/>
          </p:nvPr>
        </p:nvSpPr>
        <p:spPr>
          <a:xfrm>
            <a:off x="1936622" y="2660647"/>
            <a:ext cx="7931277" cy="971553"/>
          </a:xfrm>
        </p:spPr>
        <p:txBody>
          <a:bodyPr>
            <a:noAutofit/>
          </a:bodyPr>
          <a:lstStyle/>
          <a:p>
            <a:r>
              <a:rPr lang="en-US" sz="2000" dirty="0"/>
              <a:t>Greece is sim </a:t>
            </a:r>
            <a:r>
              <a:rPr lang="en-US" sz="2000" dirty="0" err="1"/>
              <a:t>ated</a:t>
            </a:r>
            <a:r>
              <a:rPr lang="en-US" sz="2000" dirty="0"/>
              <a:t> in south-east Europe, in the </a:t>
            </a:r>
            <a:r>
              <a:rPr lang="en-US" sz="2000" dirty="0" err="1"/>
              <a:t>Balkam</a:t>
            </a:r>
            <a:r>
              <a:rPr lang="en-US" sz="2000" dirty="0"/>
              <a:t> peninsula it borders with Turkey on the east, on the Albania, north </a:t>
            </a:r>
            <a:r>
              <a:rPr lang="en-US" sz="2000" dirty="0" err="1"/>
              <a:t>Maredonia</a:t>
            </a:r>
            <a:r>
              <a:rPr lang="en-US" sz="2000" dirty="0"/>
              <a:t> and Bulgaria on the west is the </a:t>
            </a:r>
            <a:r>
              <a:rPr lang="en-US" sz="2000" dirty="0" err="1"/>
              <a:t>ionian</a:t>
            </a:r>
            <a:r>
              <a:rPr lang="en-US" sz="2000" dirty="0"/>
              <a:t> sea and south is the me </a:t>
            </a:r>
            <a:r>
              <a:rPr lang="en-US" sz="2000" dirty="0" err="1"/>
              <a:t>diterranean</a:t>
            </a:r>
            <a:r>
              <a:rPr lang="en-US" sz="2000" dirty="0"/>
              <a:t> </a:t>
            </a:r>
            <a:r>
              <a:rPr lang="en-US" sz="2000" dirty="0" err="1"/>
              <a:t>sae</a:t>
            </a:r>
            <a:r>
              <a:rPr lang="en-US" sz="2000" dirty="0"/>
              <a:t>.</a:t>
            </a:r>
            <a:endParaRPr lang="el-GR" sz="2000" dirty="0"/>
          </a:p>
        </p:txBody>
      </p:sp>
      <p:pic>
        <p:nvPicPr>
          <p:cNvPr id="6" name="Picture 5"/>
          <p:cNvPicPr>
            <a:picLocks noChangeAspect="1"/>
          </p:cNvPicPr>
          <p:nvPr/>
        </p:nvPicPr>
        <p:blipFill>
          <a:blip r:embed="rId3"/>
          <a:stretch>
            <a:fillRect/>
          </a:stretch>
        </p:blipFill>
        <p:spPr>
          <a:xfrm>
            <a:off x="6809468" y="4584700"/>
            <a:ext cx="4059464" cy="2273300"/>
          </a:xfrm>
          <a:prstGeom prst="rect">
            <a:avLst/>
          </a:prstGeom>
        </p:spPr>
      </p:pic>
    </p:spTree>
    <p:extLst>
      <p:ext uri="{BB962C8B-B14F-4D97-AF65-F5344CB8AC3E}">
        <p14:creationId xmlns:p14="http://schemas.microsoft.com/office/powerpoint/2010/main" val="4097184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9600" dirty="0"/>
              <a:t>landscape</a:t>
            </a:r>
            <a:endParaRPr lang="el-GR" sz="9600" dirty="0"/>
          </a:p>
        </p:txBody>
      </p:sp>
      <p:sp>
        <p:nvSpPr>
          <p:cNvPr id="3" name="Text Placeholder 2"/>
          <p:cNvSpPr>
            <a:spLocks noGrp="1"/>
          </p:cNvSpPr>
          <p:nvPr>
            <p:ph idx="1"/>
          </p:nvPr>
        </p:nvSpPr>
        <p:spPr/>
        <p:txBody>
          <a:bodyPr>
            <a:normAutofit/>
          </a:bodyPr>
          <a:lstStyle/>
          <a:p>
            <a:pPr marL="0" indent="0">
              <a:buNone/>
            </a:pPr>
            <a:r>
              <a:rPr lang="en-US" sz="2800" dirty="0"/>
              <a:t>It has got two mountains ranges mt </a:t>
            </a:r>
            <a:r>
              <a:rPr lang="en-US" sz="2800" dirty="0" err="1"/>
              <a:t>pieria</a:t>
            </a:r>
            <a:r>
              <a:rPr lang="en-US" sz="2800" dirty="0"/>
              <a:t> with Olympus and mt </a:t>
            </a:r>
            <a:r>
              <a:rPr lang="en-US" sz="2800" dirty="0" err="1"/>
              <a:t>pindos</a:t>
            </a:r>
            <a:r>
              <a:rPr lang="en-US" sz="2800" dirty="0"/>
              <a:t> with </a:t>
            </a:r>
            <a:r>
              <a:rPr lang="en-US" sz="2800" dirty="0" err="1"/>
              <a:t>smolikas</a:t>
            </a:r>
            <a:r>
              <a:rPr lang="en-US" sz="2800" dirty="0"/>
              <a:t>. There is a big river called </a:t>
            </a:r>
            <a:r>
              <a:rPr lang="en-US" sz="2800" dirty="0" err="1"/>
              <a:t>Aliakmonas</a:t>
            </a:r>
            <a:r>
              <a:rPr lang="en-US" sz="2800" dirty="0"/>
              <a:t> and there are more than 2000 islands in Greece </a:t>
            </a:r>
            <a:r>
              <a:rPr lang="en-US" sz="2800" dirty="0" err="1"/>
              <a:t>grete</a:t>
            </a:r>
            <a:r>
              <a:rPr lang="en-US" sz="2800" dirty="0"/>
              <a:t> is the largest.</a:t>
            </a:r>
            <a:endParaRPr lang="el-GR" sz="2800" dirty="0"/>
          </a:p>
        </p:txBody>
      </p:sp>
    </p:spTree>
    <p:extLst>
      <p:ext uri="{BB962C8B-B14F-4D97-AF65-F5344CB8AC3E}">
        <p14:creationId xmlns:p14="http://schemas.microsoft.com/office/powerpoint/2010/main" val="1154084770"/>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5CC48E3F-0208-2FDD-7AE2-4F75AC14AB9E}"/>
              </a:ext>
            </a:extLst>
          </p:cNvPr>
          <p:cNvSpPr>
            <a:spLocks noGrp="1"/>
          </p:cNvSpPr>
          <p:nvPr>
            <p:ph type="title"/>
          </p:nvPr>
        </p:nvSpPr>
        <p:spPr/>
        <p:txBody>
          <a:bodyPr/>
          <a:lstStyle/>
          <a:p>
            <a:pPr algn="ctr"/>
            <a:r>
              <a:rPr lang="en-US" dirty="0"/>
              <a:t>weather</a:t>
            </a:r>
            <a:endParaRPr lang="el-GR" dirty="0"/>
          </a:p>
        </p:txBody>
      </p:sp>
      <p:sp>
        <p:nvSpPr>
          <p:cNvPr id="6" name="Θέση περιεχομένου 5">
            <a:extLst>
              <a:ext uri="{FF2B5EF4-FFF2-40B4-BE49-F238E27FC236}">
                <a16:creationId xmlns:a16="http://schemas.microsoft.com/office/drawing/2014/main" id="{DD648E75-7E58-BB2D-C742-CB1C76D9BF9C}"/>
              </a:ext>
            </a:extLst>
          </p:cNvPr>
          <p:cNvSpPr>
            <a:spLocks noGrp="1"/>
          </p:cNvSpPr>
          <p:nvPr>
            <p:ph idx="1"/>
          </p:nvPr>
        </p:nvSpPr>
        <p:spPr/>
        <p:txBody>
          <a:bodyPr/>
          <a:lstStyle/>
          <a:p>
            <a:r>
              <a:rPr lang="en-US" dirty="0"/>
              <a:t>The weather</a:t>
            </a:r>
            <a:r>
              <a:rPr lang="el-GR" dirty="0"/>
              <a:t> </a:t>
            </a:r>
            <a:r>
              <a:rPr lang="en-US" dirty="0"/>
              <a:t>is hot the summer all over the country but in the north hit rains in the weather in the winter in the north it is very cold and it </a:t>
            </a:r>
            <a:r>
              <a:rPr lang="en-US" dirty="0" err="1"/>
              <a:t>sunows</a:t>
            </a:r>
            <a:r>
              <a:rPr lang="en-US" dirty="0"/>
              <a:t> but is the south the </a:t>
            </a:r>
            <a:r>
              <a:rPr lang="en-US" dirty="0" err="1"/>
              <a:t>climato</a:t>
            </a:r>
            <a:r>
              <a:rPr lang="en-US" dirty="0"/>
              <a:t> is mild. </a:t>
            </a:r>
            <a:endParaRPr lang="el-GR" dirty="0"/>
          </a:p>
        </p:txBody>
      </p:sp>
    </p:spTree>
    <p:extLst>
      <p:ext uri="{BB962C8B-B14F-4D97-AF65-F5344CB8AC3E}">
        <p14:creationId xmlns:p14="http://schemas.microsoft.com/office/powerpoint/2010/main" val="1173472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AB93D6-45BB-4AF7-464F-17BCDC51765E}"/>
              </a:ext>
            </a:extLst>
          </p:cNvPr>
          <p:cNvSpPr>
            <a:spLocks noGrp="1"/>
          </p:cNvSpPr>
          <p:nvPr>
            <p:ph type="title"/>
          </p:nvPr>
        </p:nvSpPr>
        <p:spPr/>
        <p:txBody>
          <a:bodyPr/>
          <a:lstStyle/>
          <a:p>
            <a:r>
              <a:rPr lang="en-US" dirty="0"/>
              <a:t>Edessa</a:t>
            </a:r>
            <a:endParaRPr lang="el-GR" dirty="0"/>
          </a:p>
        </p:txBody>
      </p:sp>
      <p:pic>
        <p:nvPicPr>
          <p:cNvPr id="6" name="Θέση εικόνας 5">
            <a:extLst>
              <a:ext uri="{FF2B5EF4-FFF2-40B4-BE49-F238E27FC236}">
                <a16:creationId xmlns:a16="http://schemas.microsoft.com/office/drawing/2014/main" id="{A8068C5E-8C94-06BC-F675-96E39B7B1F1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3321" r="23321"/>
          <a:stretch>
            <a:fillRect/>
          </a:stretch>
        </p:blipFill>
        <p:spPr/>
      </p:pic>
      <p:sp>
        <p:nvSpPr>
          <p:cNvPr id="4" name="Θέση κειμένου 3">
            <a:extLst>
              <a:ext uri="{FF2B5EF4-FFF2-40B4-BE49-F238E27FC236}">
                <a16:creationId xmlns:a16="http://schemas.microsoft.com/office/drawing/2014/main" id="{3823BBF0-8FD4-DC51-AB5A-A5ADEA8BC88C}"/>
              </a:ext>
            </a:extLst>
          </p:cNvPr>
          <p:cNvSpPr>
            <a:spLocks noGrp="1"/>
          </p:cNvSpPr>
          <p:nvPr>
            <p:ph type="body" sz="half" idx="2"/>
          </p:nvPr>
        </p:nvSpPr>
        <p:spPr/>
        <p:txBody>
          <a:bodyPr/>
          <a:lstStyle/>
          <a:p>
            <a:r>
              <a:rPr lang="en-US" dirty="0"/>
              <a:t>Edessa is a city in Macedonia, seat of the municipality of Edessa and capital of the Regional Unit of Pella in the Region of Central Macedonia, and seat of the Holy Metropolis of Edessa, Pella and </a:t>
            </a:r>
            <a:r>
              <a:rPr lang="en-US" dirty="0" err="1"/>
              <a:t>Almopia</a:t>
            </a:r>
            <a:r>
              <a:rPr lang="en-US" dirty="0"/>
              <a:t>. The city is famous for its 12 waterfalls.[2] It is located on the ancient </a:t>
            </a:r>
            <a:r>
              <a:rPr lang="en-US" dirty="0" err="1"/>
              <a:t>Egnatia</a:t>
            </a:r>
            <a:r>
              <a:rPr lang="en-US" dirty="0"/>
              <a:t> </a:t>
            </a:r>
            <a:r>
              <a:rPr lang="en-US" dirty="0" err="1"/>
              <a:t>Odos</a:t>
            </a:r>
            <a:r>
              <a:rPr lang="en-US" dirty="0"/>
              <a:t>. It was founded in 813 BC. from the first Macedonian King, </a:t>
            </a:r>
            <a:r>
              <a:rPr lang="en-US" dirty="0" err="1"/>
              <a:t>Heraklides</a:t>
            </a:r>
            <a:r>
              <a:rPr lang="en-US" dirty="0"/>
              <a:t> </a:t>
            </a:r>
            <a:r>
              <a:rPr lang="en-US" dirty="0" err="1"/>
              <a:t>Karanos</a:t>
            </a:r>
            <a:r>
              <a:rPr lang="en-US" dirty="0"/>
              <a:t> and was the first capital of the Macedonian Kingdom.</a:t>
            </a:r>
            <a:endParaRPr lang="el-GR" dirty="0"/>
          </a:p>
        </p:txBody>
      </p:sp>
    </p:spTree>
    <p:extLst>
      <p:ext uri="{BB962C8B-B14F-4D97-AF65-F5344CB8AC3E}">
        <p14:creationId xmlns:p14="http://schemas.microsoft.com/office/powerpoint/2010/main" val="12331882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F293EE-1E2D-12D1-4193-B0019FDAFE38}"/>
              </a:ext>
            </a:extLst>
          </p:cNvPr>
          <p:cNvSpPr>
            <a:spLocks noGrp="1"/>
          </p:cNvSpPr>
          <p:nvPr>
            <p:ph type="title"/>
          </p:nvPr>
        </p:nvSpPr>
        <p:spPr/>
        <p:txBody>
          <a:bodyPr/>
          <a:lstStyle/>
          <a:p>
            <a:pPr algn="ctr"/>
            <a:r>
              <a:rPr lang="en-US" dirty="0"/>
              <a:t>waterfalls</a:t>
            </a:r>
            <a:endParaRPr lang="el-GR" dirty="0"/>
          </a:p>
        </p:txBody>
      </p:sp>
      <p:pic>
        <p:nvPicPr>
          <p:cNvPr id="5" name="Θέση περιεχομένου 4">
            <a:extLst>
              <a:ext uri="{FF2B5EF4-FFF2-40B4-BE49-F238E27FC236}">
                <a16:creationId xmlns:a16="http://schemas.microsoft.com/office/drawing/2014/main" id="{667DD40D-8C82-7B65-F327-A0AF26B4CBFB}"/>
              </a:ext>
            </a:extLst>
          </p:cNvPr>
          <p:cNvPicPr>
            <a:picLocks noGrp="1" noChangeAspect="1"/>
          </p:cNvPicPr>
          <p:nvPr>
            <p:ph idx="1"/>
          </p:nvPr>
        </p:nvPicPr>
        <p:blipFill>
          <a:blip r:embed="rId2"/>
          <a:stretch>
            <a:fillRect/>
          </a:stretch>
        </p:blipFill>
        <p:spPr>
          <a:xfrm>
            <a:off x="6856018" y="3124199"/>
            <a:ext cx="4650182" cy="3094485"/>
          </a:xfrm>
          <a:prstGeom prst="rect">
            <a:avLst/>
          </a:prstGeom>
        </p:spPr>
      </p:pic>
      <p:sp>
        <p:nvSpPr>
          <p:cNvPr id="4" name="Θέση κειμένου 3">
            <a:extLst>
              <a:ext uri="{FF2B5EF4-FFF2-40B4-BE49-F238E27FC236}">
                <a16:creationId xmlns:a16="http://schemas.microsoft.com/office/drawing/2014/main" id="{29C786A6-EBA9-7A69-0194-AC67C2C9D85B}"/>
              </a:ext>
            </a:extLst>
          </p:cNvPr>
          <p:cNvSpPr>
            <a:spLocks noGrp="1"/>
          </p:cNvSpPr>
          <p:nvPr>
            <p:ph type="body" sz="half" idx="2"/>
          </p:nvPr>
        </p:nvSpPr>
        <p:spPr/>
        <p:txBody>
          <a:bodyPr>
            <a:normAutofit lnSpcReduction="10000"/>
          </a:bodyPr>
          <a:lstStyle/>
          <a:p>
            <a:r>
              <a:rPr lang="en-US" dirty="0"/>
              <a:t>The Edessa Falls are a natural phenomenon that was created after a strong earthquake that hit the surrounding area in the 14th century, where since then, over time, several changes in their morphology have occurred due to smaller scale earthquakes. The main source of these is the Agra-</a:t>
            </a:r>
            <a:r>
              <a:rPr lang="en-US" dirty="0" err="1"/>
              <a:t>Nissi</a:t>
            </a:r>
            <a:r>
              <a:rPr lang="en-US" dirty="0"/>
              <a:t> Wetland, from which flows the main river, the </a:t>
            </a:r>
            <a:r>
              <a:rPr lang="en-US" dirty="0" err="1"/>
              <a:t>Edessian</a:t>
            </a:r>
            <a:r>
              <a:rPr lang="en-US" dirty="0"/>
              <a:t>, whose branches form the waterfalls. Also, the Waterfalls Geopark[3] extends over an area of ​​over 100,000 square meters and along a path on the rock for 1.1km.</a:t>
            </a:r>
            <a:endParaRPr lang="el-GR" dirty="0"/>
          </a:p>
        </p:txBody>
      </p:sp>
    </p:spTree>
    <p:extLst>
      <p:ext uri="{BB962C8B-B14F-4D97-AF65-F5344CB8AC3E}">
        <p14:creationId xmlns:p14="http://schemas.microsoft.com/office/powerpoint/2010/main" val="162776860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Αξιομνημόνευτο">
  <a:themeElements>
    <a:clrScheme name="Αξιομνημόνευτο">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Αξιομνημόνευτο">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Αξιομνημόνευτο">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Κύρια εκδήλωση">
  <a:themeElements>
    <a:clrScheme name="Κύρια εκδήλωση">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Κύρια εκδήλωση">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Κύρια εκδήλωση">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5.xml><?xml version="1.0" encoding="utf-8"?>
<a:theme xmlns:a="http://schemas.openxmlformats.org/drawingml/2006/main" name="ΙΧΝΟΣ ΑΤΜΟΥ">
  <a:themeElements>
    <a:clrScheme name="ΙΧΝΟΣ ΑΤΜΟΥ">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ΙΧΝΟΣ ΑΤΜΟΥ">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ΧΝΟΣ ΑΤΜΟΥ">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102</TotalTime>
  <Words>319</Words>
  <Application>Microsoft Office PowerPoint</Application>
  <PresentationFormat>Ευρεία οθόνη</PresentationFormat>
  <Paragraphs>14</Paragraphs>
  <Slides>6</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5</vt:i4>
      </vt:variant>
      <vt:variant>
        <vt:lpstr>Τίτλοι διαφανειών</vt:lpstr>
      </vt:variant>
      <vt:variant>
        <vt:i4>6</vt:i4>
      </vt:variant>
    </vt:vector>
  </HeadingPairs>
  <TitlesOfParts>
    <vt:vector size="18" baseType="lpstr">
      <vt:lpstr>Arial</vt:lpstr>
      <vt:lpstr>Calibri</vt:lpstr>
      <vt:lpstr>Calibri Light</vt:lpstr>
      <vt:lpstr>Century Gothic</vt:lpstr>
      <vt:lpstr>Century Schoolbook</vt:lpstr>
      <vt:lpstr>Impact</vt:lpstr>
      <vt:lpstr>Wingdings 2</vt:lpstr>
      <vt:lpstr>View</vt:lpstr>
      <vt:lpstr>Celestial</vt:lpstr>
      <vt:lpstr>Αξιομνημόνευτο</vt:lpstr>
      <vt:lpstr>Κύρια εκδήλωση</vt:lpstr>
      <vt:lpstr>ΙΧΝΟΣ ΑΤΜΟΥ</vt:lpstr>
      <vt:lpstr>MY COUNTRY IS GREECE</vt:lpstr>
      <vt:lpstr>BORDER</vt:lpstr>
      <vt:lpstr>landscape</vt:lpstr>
      <vt:lpstr>weather</vt:lpstr>
      <vt:lpstr>Edessa</vt:lpstr>
      <vt:lpstr>waterfalls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COUNTRY IS GREECE</dc:title>
  <dc:creator>Home1</dc:creator>
  <cp:lastModifiedBy>Home100@yahoo.gr</cp:lastModifiedBy>
  <cp:revision>16</cp:revision>
  <dcterms:created xsi:type="dcterms:W3CDTF">2022-09-24T10:49:06Z</dcterms:created>
  <dcterms:modified xsi:type="dcterms:W3CDTF">2022-09-28T16:01:02Z</dcterms:modified>
</cp:coreProperties>
</file>