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967B-5025-45A6-8004-69EE96DF42A9}" type="datetimeFigureOut">
              <a:rPr lang="el-GR" smtClean="0"/>
              <a:pPr/>
              <a:t>16/2/2017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114F-F56E-4CC3-8608-B495EF4822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ujitsu\Documents\&#923;&#921;&#932;&#931;&#913;-2006-2007-2008\&#915;&#900;&#923;&#965;&#954;&#949;&#943;&#959;&#965;\Active%20Member%20-%20Kalos%20ir8es%20para3ene%20sron%20topo%20mou%20(1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θεία Πάθη και η Ανάσταση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Μέσα από ζωγραφικούς πίνακες</a:t>
            </a:r>
          </a:p>
          <a:p>
            <a:endParaRPr lang="el-GR" dirty="0"/>
          </a:p>
          <a:p>
            <a:r>
              <a:rPr lang="el-GR" dirty="0" smtClean="0"/>
              <a:t>Μουσική: </a:t>
            </a:r>
            <a:r>
              <a:rPr lang="en-US" dirty="0" smtClean="0"/>
              <a:t>Active member-</a:t>
            </a:r>
            <a:r>
              <a:rPr lang="el-GR" dirty="0" smtClean="0"/>
              <a:t>Καλώς ήρθες παράξενε</a:t>
            </a:r>
            <a:endParaRPr lang="el-GR" dirty="0"/>
          </a:p>
        </p:txBody>
      </p:sp>
      <p:pic>
        <p:nvPicPr>
          <p:cNvPr id="4" name="Active Member - Kalos ir8es para3ene sron topo mou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err="1"/>
              <a:t>Καραβάτζιο</a:t>
            </a:r>
            <a:r>
              <a:rPr lang="el-GR" i="1" dirty="0"/>
              <a:t>: «Η Μαστίγωση του Ιησού»</a:t>
            </a:r>
            <a:endParaRPr lang="el-GR" dirty="0"/>
          </a:p>
        </p:txBody>
      </p:sp>
      <p:pic>
        <p:nvPicPr>
          <p:cNvPr id="4" name="3 - Θέση περιεχομένου" descr="caravaggio_-_la_flagellazione_di_cris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43050"/>
            <a:ext cx="400052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«Ο Χριστός στον κίονα</a:t>
            </a:r>
            <a:r>
              <a:rPr lang="el-GR" dirty="0" smtClean="0"/>
              <a:t>»</a:t>
            </a:r>
            <a:br>
              <a:rPr lang="el-GR" dirty="0" smtClean="0"/>
            </a:br>
            <a:r>
              <a:rPr lang="el-GR" dirty="0"/>
              <a:t>Α</a:t>
            </a:r>
            <a:r>
              <a:rPr lang="el-GR" dirty="0" smtClean="0"/>
              <a:t>ντονέλο Ντα Μεσίνα</a:t>
            </a:r>
            <a:endParaRPr lang="el-GR" dirty="0"/>
          </a:p>
        </p:txBody>
      </p:sp>
      <p:pic>
        <p:nvPicPr>
          <p:cNvPr id="4" name="3 - Θέση περιεχομένου" descr="antonello_chri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98" y="1600200"/>
            <a:ext cx="317240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err="1"/>
              <a:t>Ντονάτο</a:t>
            </a:r>
            <a:r>
              <a:rPr lang="el-GR" i="1" dirty="0"/>
              <a:t> </a:t>
            </a:r>
            <a:r>
              <a:rPr lang="el-GR" i="1" dirty="0" err="1"/>
              <a:t>Μπραμάντε</a:t>
            </a:r>
            <a:r>
              <a:rPr lang="el-GR" i="1" dirty="0"/>
              <a:t> «Ο Χριστός στον Στύλο»</a:t>
            </a:r>
            <a:endParaRPr lang="el-GR" dirty="0"/>
          </a:p>
        </p:txBody>
      </p:sp>
      <p:pic>
        <p:nvPicPr>
          <p:cNvPr id="4" name="3 - Θέση περιεχομένου" descr="donatobramante_christatthecolum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71612"/>
            <a:ext cx="4286280" cy="5000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/>
              <a:t>Ραφαήλ: «Η Ανάβαση του Γολγοθά»</a:t>
            </a:r>
            <a:endParaRPr lang="el-GR" dirty="0"/>
          </a:p>
        </p:txBody>
      </p:sp>
      <p:pic>
        <p:nvPicPr>
          <p:cNvPr id="4" name="3 - Θέση περιεχομένου" descr="raffaello-sanzio-christ-falls-on-the-way-to-calva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485778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/>
              <a:t>Δομήνικος Θεοτοκόπουλος: «Ο Χριστός κουβαλάει το σταυρό»</a:t>
            </a:r>
            <a:endParaRPr lang="el-GR" dirty="0"/>
          </a:p>
        </p:txBody>
      </p:sp>
      <p:pic>
        <p:nvPicPr>
          <p:cNvPr id="4" name="3 - Θέση περιεχομένου" descr="el greco h anabash ston γολγοθ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256" y="1600200"/>
            <a:ext cx="32534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err="1"/>
              <a:t>Τιτσιάνο</a:t>
            </a:r>
            <a:r>
              <a:rPr lang="el-GR" i="1" dirty="0"/>
              <a:t>: «Ο Χριστός </a:t>
            </a:r>
            <a:r>
              <a:rPr lang="el-GR" i="1" dirty="0" smtClean="0"/>
              <a:t>στον </a:t>
            </a:r>
            <a:r>
              <a:rPr lang="el-GR" i="1" dirty="0"/>
              <a:t>σταυρό και ο καλός κλέφτης»</a:t>
            </a:r>
            <a:endParaRPr lang="el-GR" dirty="0"/>
          </a:p>
        </p:txBody>
      </p:sp>
      <p:pic>
        <p:nvPicPr>
          <p:cNvPr id="4" name="3 - Θέση περιεχομένου" descr="vecelliotiziano_christandthegoodthi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535785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/>
              <a:t>Δομήνικος Θεοτοκόπουλος: «Η Σταύρωση»</a:t>
            </a:r>
            <a:endParaRPr lang="el-GR" dirty="0"/>
          </a:p>
        </p:txBody>
      </p:sp>
      <p:pic>
        <p:nvPicPr>
          <p:cNvPr id="4" name="3 - Θέση περιεχομένου" descr="η σταυρωση ελ γκρεκ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00174"/>
            <a:ext cx="5214974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Μιχαήλ Άγγελος: «Πιετά»</a:t>
            </a:r>
            <a:endParaRPr lang="el-GR" dirty="0"/>
          </a:p>
        </p:txBody>
      </p:sp>
      <p:pic>
        <p:nvPicPr>
          <p:cNvPr id="4" name="3 - Θέση περιεχομένου" descr="michelangelos_pieta_5450_cropncleaned_ed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445" y="1600200"/>
            <a:ext cx="43211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Μαντένια</a:t>
            </a:r>
            <a:r>
              <a:rPr lang="el-GR" dirty="0"/>
              <a:t>: «Επιτάφιος Θρήνος»</a:t>
            </a:r>
          </a:p>
        </p:txBody>
      </p:sp>
      <p:pic>
        <p:nvPicPr>
          <p:cNvPr id="4" name="3 - Θέση περιεχομένου" descr="mantegna_andrea_dead_chri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550072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Καραβάτζιο</a:t>
            </a:r>
            <a:r>
              <a:rPr lang="el-GR" dirty="0"/>
              <a:t> «Η ταφή του Κυρίου»</a:t>
            </a:r>
          </a:p>
        </p:txBody>
      </p:sp>
      <p:pic>
        <p:nvPicPr>
          <p:cNvPr id="4" name="3 - Θέση περιεχομένου" descr="caravaggio_-_la_deposizione_di_cris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00200"/>
            <a:ext cx="47863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Η είσοδος του Χριστού στα Ιεροσόλυμα </a:t>
            </a:r>
            <a:br>
              <a:rPr lang="el-GR" sz="3600" dirty="0" smtClean="0"/>
            </a:br>
            <a:r>
              <a:rPr lang="el-GR" sz="3600" dirty="0" smtClean="0"/>
              <a:t>Ραφαήλ</a:t>
            </a:r>
            <a:endParaRPr lang="el-GR" sz="3600" dirty="0"/>
          </a:p>
        </p:txBody>
      </p:sp>
      <p:pic>
        <p:nvPicPr>
          <p:cNvPr id="4" name="3 - Θέση περιεχομένου" descr="εισοδος του χριστου ραφαη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57229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/>
              <a:t>Δομήνικος Θεοτοκόπουλος «Η Ανάσταση»</a:t>
            </a:r>
            <a:endParaRPr lang="el-GR" dirty="0"/>
          </a:p>
        </p:txBody>
      </p:sp>
      <p:pic>
        <p:nvPicPr>
          <p:cNvPr id="4" name="3 - Θέση περιεχομένου" descr="η ανασταση ελ γκρεκ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00200"/>
            <a:ext cx="4429155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εκδίωξη των εμπόρων από τον ναό</a:t>
            </a:r>
            <a:br>
              <a:rPr lang="el-GR" dirty="0" smtClean="0"/>
            </a:br>
            <a:r>
              <a:rPr lang="el-GR" dirty="0" smtClean="0"/>
              <a:t>Δομήνικος Θεοτοκόπουλος</a:t>
            </a:r>
            <a:endParaRPr lang="el-GR" dirty="0"/>
          </a:p>
        </p:txBody>
      </p:sp>
      <p:pic>
        <p:nvPicPr>
          <p:cNvPr id="4" name="3 - Θέση περιεχομένου" descr="Domenikos_Theotokopolos_El_Greco_ELG013_zpsf0266b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733391"/>
            <a:ext cx="5334000" cy="42595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Μυστικός Δείπνος</a:t>
            </a:r>
            <a:br>
              <a:rPr lang="el-GR" dirty="0" smtClean="0"/>
            </a:br>
            <a:r>
              <a:rPr lang="el-GR" dirty="0" smtClean="0"/>
              <a:t>Λεονάρντο Ντα Βίντσι</a:t>
            </a:r>
            <a:endParaRPr lang="el-GR" dirty="0"/>
          </a:p>
        </p:txBody>
      </p:sp>
      <p:pic>
        <p:nvPicPr>
          <p:cNvPr id="4" name="3 - Θέση περιεχομένου" descr="ultima_cena_leonardo_da_vin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858169"/>
            <a:ext cx="7143750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ιερός νιπτήρας</a:t>
            </a:r>
            <a:endParaRPr lang="el-GR" dirty="0"/>
          </a:p>
        </p:txBody>
      </p:sp>
      <p:pic>
        <p:nvPicPr>
          <p:cNvPr id="4" name="3 - Θέση περιεχομένου" descr="ιερος νιπτήρα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5214974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προσευχή του Χριστού </a:t>
            </a:r>
            <a:br>
              <a:rPr lang="el-GR" dirty="0" smtClean="0"/>
            </a:br>
            <a:r>
              <a:rPr lang="el-GR" dirty="0" smtClean="0"/>
              <a:t>Δομήνικος Θεοτοκόπουλος</a:t>
            </a:r>
            <a:endParaRPr lang="el-GR" dirty="0"/>
          </a:p>
        </p:txBody>
      </p:sp>
      <p:pic>
        <p:nvPicPr>
          <p:cNvPr id="4" name="3 - Θέση περιεχομένου" descr="gr-gesthe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980" y="1733391"/>
            <a:ext cx="4892040" cy="42595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φιλί του Ιούδα</a:t>
            </a:r>
            <a:br>
              <a:rPr lang="el-GR" dirty="0" smtClean="0"/>
            </a:br>
            <a:r>
              <a:rPr lang="el-GR" dirty="0" smtClean="0"/>
              <a:t>Τζιότο</a:t>
            </a:r>
            <a:endParaRPr lang="el-GR" dirty="0"/>
          </a:p>
        </p:txBody>
      </p:sp>
      <p:pic>
        <p:nvPicPr>
          <p:cNvPr id="4" name="3 - Θέση περιεχομένου" descr="tzioto to fili toy ioy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714488"/>
            <a:ext cx="5072098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δίκη του Χριστού</a:t>
            </a:r>
            <a:br>
              <a:rPr lang="el-GR" dirty="0" smtClean="0"/>
            </a:br>
            <a:r>
              <a:rPr lang="en-US" dirty="0" err="1"/>
              <a:t>Gerrit</a:t>
            </a:r>
            <a:r>
              <a:rPr lang="en-US" dirty="0"/>
              <a:t> van </a:t>
            </a:r>
            <a:r>
              <a:rPr lang="en-US" dirty="0" err="1"/>
              <a:t>Honthorst</a:t>
            </a:r>
            <a:endParaRPr lang="el-GR" dirty="0"/>
          </a:p>
        </p:txBody>
      </p:sp>
      <p:pic>
        <p:nvPicPr>
          <p:cNvPr id="4" name="3 - Θέση περιεχομένου" descr="gerritvanhonthorst_christbeforethehighpriest-det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71678"/>
            <a:ext cx="4572032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/>
              <a:t>Τιτσιάνο</a:t>
            </a:r>
            <a:r>
              <a:rPr lang="el-GR" i="1" dirty="0"/>
              <a:t>: «Ο ακάνθινος στέφανος»</a:t>
            </a:r>
            <a:endParaRPr lang="el-GR" dirty="0"/>
          </a:p>
        </p:txBody>
      </p:sp>
      <p:pic>
        <p:nvPicPr>
          <p:cNvPr id="4" name="3 - Θέση περιεχομένου" descr="1crownin.jpg titsia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14488"/>
            <a:ext cx="4143404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137</Words>
  <Application>Microsoft Office PowerPoint</Application>
  <PresentationFormat>Προβολή στην οθόνη (4:3)</PresentationFormat>
  <Paragraphs>23</Paragraphs>
  <Slides>20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Τα θεία Πάθη και η Ανάσταση</vt:lpstr>
      <vt:lpstr>Η είσοδος του Χριστού στα Ιεροσόλυμα  Ραφαήλ</vt:lpstr>
      <vt:lpstr>Η εκδίωξη των εμπόρων από τον ναό Δομήνικος Θεοτοκόπουλος</vt:lpstr>
      <vt:lpstr>Ο Μυστικός Δείπνος Λεονάρντο Ντα Βίντσι</vt:lpstr>
      <vt:lpstr>Ο ιερός νιπτήρας</vt:lpstr>
      <vt:lpstr>Η προσευχή του Χριστού  Δομήνικος Θεοτοκόπουλος</vt:lpstr>
      <vt:lpstr>Το φιλί του Ιούδα Τζιότο</vt:lpstr>
      <vt:lpstr>Η δίκη του Χριστού Gerrit van Honthorst</vt:lpstr>
      <vt:lpstr>Τιτσιάνο: «Ο ακάνθινος στέφανος»</vt:lpstr>
      <vt:lpstr>Καραβάτζιο: «Η Μαστίγωση του Ιησού»</vt:lpstr>
      <vt:lpstr>«Ο Χριστός στον κίονα» Αντονέλο Ντα Μεσίνα</vt:lpstr>
      <vt:lpstr>Ντονάτο Μπραμάντε «Ο Χριστός στον Στύλο»</vt:lpstr>
      <vt:lpstr>Ραφαήλ: «Η Ανάβαση του Γολγοθά»</vt:lpstr>
      <vt:lpstr>Δομήνικος Θεοτοκόπουλος: «Ο Χριστός κουβαλάει το σταυρό»</vt:lpstr>
      <vt:lpstr>Τιτσιάνο: «Ο Χριστός στον σταυρό και ο καλός κλέφτης»</vt:lpstr>
      <vt:lpstr>Δομήνικος Θεοτοκόπουλος: «Η Σταύρωση»</vt:lpstr>
      <vt:lpstr>Μιχαήλ Άγγελος: «Πιετά»</vt:lpstr>
      <vt:lpstr>Μαντένια: «Επιτάφιος Θρήνος»</vt:lpstr>
      <vt:lpstr>Καραβάτζιο «Η ταφή του Κυρίου»</vt:lpstr>
      <vt:lpstr>Δομήνικος Θεοτοκόπουλος «Η Ανάσταση»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Fujitsu</dc:creator>
  <cp:lastModifiedBy>Fujitsu</cp:lastModifiedBy>
  <cp:revision>14</cp:revision>
  <dcterms:created xsi:type="dcterms:W3CDTF">2017-02-15T21:45:01Z</dcterms:created>
  <dcterms:modified xsi:type="dcterms:W3CDTF">2017-02-15T22:47:31Z</dcterms:modified>
</cp:coreProperties>
</file>