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27/2/2023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Screenshot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60648"/>
            <a:ext cx="4248472" cy="3277393"/>
          </a:xfrm>
          <a:prstGeom prst="rect">
            <a:avLst/>
          </a:prstGeom>
        </p:spPr>
      </p:pic>
      <p:pic>
        <p:nvPicPr>
          <p:cNvPr id="7" name="6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4361411"/>
            <a:ext cx="1368152" cy="1403233"/>
          </a:xfrm>
          <a:prstGeom prst="rect">
            <a:avLst/>
          </a:prstGeom>
        </p:spPr>
      </p:pic>
      <p:pic>
        <p:nvPicPr>
          <p:cNvPr id="8" name="7 - Εικόνα" descr="πανω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3836838"/>
            <a:ext cx="1584176" cy="2007534"/>
          </a:xfrm>
          <a:prstGeom prst="rect">
            <a:avLst/>
          </a:prstGeom>
        </p:spPr>
      </p:pic>
      <p:pic>
        <p:nvPicPr>
          <p:cNvPr id="9" name="8 - Εικόνα" descr="Screenshot_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4437112"/>
            <a:ext cx="2486025" cy="139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404664"/>
            <a:ext cx="5393046" cy="3024336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pic>
        <p:nvPicPr>
          <p:cNvPr id="6" name="5 - Εικόνα" descr="κατω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4221089"/>
            <a:ext cx="1508739" cy="2016224"/>
          </a:xfrm>
          <a:prstGeom prst="rect">
            <a:avLst/>
          </a:prstGeom>
        </p:spPr>
      </p:pic>
      <p:pic>
        <p:nvPicPr>
          <p:cNvPr id="7" name="6 - Εικόνα" descr="Screenshot_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84168" y="4221088"/>
            <a:ext cx="2486025" cy="139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3" y="332656"/>
            <a:ext cx="3355729" cy="3168352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pic>
        <p:nvPicPr>
          <p:cNvPr id="6" name="5 - Εικόνα" descr="μεσ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4077072"/>
            <a:ext cx="1584176" cy="1599121"/>
          </a:xfrm>
          <a:prstGeom prst="rect">
            <a:avLst/>
          </a:prstGeom>
        </p:spPr>
      </p:pic>
      <p:pic>
        <p:nvPicPr>
          <p:cNvPr id="7" name="6 - Εικόνα" descr="koyt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3717032"/>
            <a:ext cx="2322925" cy="1872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548680"/>
            <a:ext cx="5024558" cy="2592288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pic>
        <p:nvPicPr>
          <p:cNvPr id="6" name="5 - Εικόνα" descr="κατω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745624" y="4039353"/>
            <a:ext cx="1508739" cy="2016224"/>
          </a:xfrm>
          <a:prstGeom prst="rect">
            <a:avLst/>
          </a:prstGeom>
        </p:spPr>
      </p:pic>
      <p:pic>
        <p:nvPicPr>
          <p:cNvPr id="7" name="6 - Εικόνα" descr="koyt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3861048"/>
            <a:ext cx="2322925" cy="1872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2522" y="0"/>
            <a:ext cx="5141000" cy="3284984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pic>
        <p:nvPicPr>
          <p:cNvPr id="6" name="5 - Εικόνα" descr="αναμεσ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4005064"/>
            <a:ext cx="2246121" cy="1800200"/>
          </a:xfrm>
          <a:prstGeom prst="rect">
            <a:avLst/>
          </a:prstGeom>
        </p:spPr>
      </p:pic>
      <p:pic>
        <p:nvPicPr>
          <p:cNvPr id="7" name="6 - Εικόνα" descr="paidi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84168" y="3789040"/>
            <a:ext cx="2868632" cy="1832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60648"/>
            <a:ext cx="5986950" cy="3024336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3491880" y="4221088"/>
            <a:ext cx="1368152" cy="129614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3779912" y="4941168"/>
            <a:ext cx="864096" cy="79208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8 - Εικόνα" descr="καναπες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3933056"/>
            <a:ext cx="3446698" cy="18425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32656"/>
            <a:ext cx="5792166" cy="3096344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3779912" y="5085184"/>
            <a:ext cx="864096" cy="79208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491880" y="4221088"/>
            <a:ext cx="1368152" cy="129614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7 - Εικόνα" descr="καναπες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3933056"/>
            <a:ext cx="3446698" cy="18425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188640"/>
            <a:ext cx="5034046" cy="3384376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cxnSp>
        <p:nvCxnSpPr>
          <p:cNvPr id="7" name="6 - Ευθύγραμμο βέλος σύνδεσης"/>
          <p:cNvCxnSpPr/>
          <p:nvPr/>
        </p:nvCxnSpPr>
        <p:spPr>
          <a:xfrm>
            <a:off x="3491880" y="4797152"/>
            <a:ext cx="1368152" cy="0"/>
          </a:xfrm>
          <a:prstGeom prst="straightConnector1">
            <a:avLst/>
          </a:prstGeom>
          <a:ln w="1016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- Εικόνα" descr="spit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3717032"/>
            <a:ext cx="2232248" cy="20661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Screenshot_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88640"/>
            <a:ext cx="4797811" cy="3312368"/>
          </a:xfrm>
          <a:prstGeom prst="rect">
            <a:avLst/>
          </a:prstGeom>
        </p:spPr>
      </p:pic>
      <p:pic>
        <p:nvPicPr>
          <p:cNvPr id="5" name="4 - Εικόνα" descr="Screenshot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293096"/>
            <a:ext cx="1368152" cy="1403233"/>
          </a:xfrm>
          <a:prstGeom prst="rect">
            <a:avLst/>
          </a:prstGeom>
        </p:spPr>
      </p:pic>
      <p:cxnSp>
        <p:nvCxnSpPr>
          <p:cNvPr id="6" name="5 - Ευθύγραμμο βέλος σύνδεσης"/>
          <p:cNvCxnSpPr/>
          <p:nvPr/>
        </p:nvCxnSpPr>
        <p:spPr>
          <a:xfrm flipH="1">
            <a:off x="3563888" y="4797152"/>
            <a:ext cx="1368152" cy="0"/>
          </a:xfrm>
          <a:prstGeom prst="straightConnector1">
            <a:avLst/>
          </a:prstGeom>
          <a:ln w="1016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- Εικόνα" descr="spit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3789040"/>
            <a:ext cx="2232248" cy="20661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Προβολή στην οθόνη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Arsen</cp:lastModifiedBy>
  <cp:revision>7</cp:revision>
  <dcterms:modified xsi:type="dcterms:W3CDTF">2023-02-27T13:33:08Z</dcterms:modified>
</cp:coreProperties>
</file>