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5" r:id="rId6"/>
    <p:sldId id="266" r:id="rId7"/>
    <p:sldId id="261" r:id="rId8"/>
    <p:sldId id="267" r:id="rId9"/>
    <p:sldId id="268" r:id="rId10"/>
    <p:sldId id="262" r:id="rId11"/>
    <p:sldId id="269" r:id="rId12"/>
    <p:sldId id="263" r:id="rId13"/>
    <p:sldId id="270" r:id="rId14"/>
    <p:sldId id="264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99105-1DC1-4835-9427-14153A491BF7}" type="datetimeFigureOut">
              <a:rPr lang="el-GR" smtClean="0"/>
              <a:pPr/>
              <a:t>3/4/2025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F73BA-BF46-4D51-A293-54C361450C7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3/4/2025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3/4/2025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3/4/2025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7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302791"/>
            <a:ext cx="7772400" cy="1470025"/>
          </a:xfrm>
        </p:spPr>
        <p:txBody>
          <a:bodyPr/>
          <a:lstStyle/>
          <a:p>
            <a:r>
              <a:rPr lang="el-GR" dirty="0" smtClean="0"/>
              <a:t>Διακοπές του Πάσχα</a:t>
            </a:r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0" y="1556792"/>
          <a:ext cx="9144000" cy="32574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59632"/>
                <a:gridCol w="1080120"/>
                <a:gridCol w="1080120"/>
                <a:gridCol w="1008112"/>
                <a:gridCol w="1152128"/>
                <a:gridCol w="1368152"/>
                <a:gridCol w="1080120"/>
                <a:gridCol w="1115616"/>
              </a:tblGrid>
              <a:tr h="14559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el-GR" sz="18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Κυριακή </a:t>
                      </a:r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των </a:t>
                      </a: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Βαΐων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13/4/25</a:t>
                      </a:r>
                      <a:endParaRPr lang="el-GR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l-GR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Μεγάλη Δευτέρα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29/4/24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el-GR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Μεγάλη Τρίτη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30/4/24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Μεγάλη Τετάρτη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1/5/24</a:t>
                      </a:r>
                    </a:p>
                    <a:p>
                      <a:pPr algn="ctr"/>
                      <a:endParaRPr lang="el-GR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Μεγάλη Πέμπτη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2/5/24</a:t>
                      </a:r>
                    </a:p>
                    <a:p>
                      <a:pPr algn="ctr"/>
                      <a:endParaRPr lang="el-GR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Μεγάλη Παρασκευή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3/5/24</a:t>
                      </a:r>
                    </a:p>
                    <a:p>
                      <a:pPr algn="ctr"/>
                      <a:endParaRPr lang="el-GR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Μεγάλο Σάββατο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4/5/24</a:t>
                      </a:r>
                    </a:p>
                    <a:p>
                      <a:pPr algn="ctr"/>
                      <a:endParaRPr lang="el-GR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Κυριακή του Πάσχα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5/5/24</a:t>
                      </a:r>
                    </a:p>
                    <a:p>
                      <a:pPr algn="ctr"/>
                      <a:endParaRPr lang="el-GR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</a:tr>
              <a:tr h="1520056">
                <a:tc>
                  <a:txBody>
                    <a:bodyPr/>
                    <a:lstStyle/>
                    <a:p>
                      <a:pPr algn="ctr"/>
                      <a:endParaRPr lang="el-GR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</a:t>
                      </a:r>
                    </a:p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Δευτέρα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14/4/25</a:t>
                      </a:r>
                      <a:endParaRPr lang="el-GR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el-GR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Τρίτη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15/4/25</a:t>
                      </a:r>
                      <a:endParaRPr lang="el-GR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el-GR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Τετάρτη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16/4/25</a:t>
                      </a:r>
                      <a:endParaRPr lang="el-GR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el-GR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Πέμπτη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17/4/25</a:t>
                      </a:r>
                      <a:endParaRPr lang="el-GR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el-GR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Παρασκευή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18/4/25</a:t>
                      </a:r>
                      <a:endParaRPr lang="el-GR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el-GR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Σάββατο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19/4/25</a:t>
                      </a:r>
                      <a:endParaRPr lang="el-GR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el-GR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Κυριακή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20/4/25</a:t>
                      </a:r>
                      <a:endParaRPr lang="el-GR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1043608" y="515719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ΌΧΙ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2" name="1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157192"/>
            <a:ext cx="11521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13 - Ευθεία γραμμή σύνδεσης"/>
          <p:cNvCxnSpPr/>
          <p:nvPr/>
        </p:nvCxnSpPr>
        <p:spPr>
          <a:xfrm>
            <a:off x="2195736" y="5157192"/>
            <a:ext cx="1080120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 flipH="1">
            <a:off x="2267744" y="5157192"/>
            <a:ext cx="1080120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48680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u="sng" dirty="0" smtClean="0">
                <a:latin typeface="Times New Roman" pitchFamily="18" charset="0"/>
                <a:cs typeface="Times New Roman" pitchFamily="18" charset="0"/>
              </a:rPr>
              <a:t>Μεγάλη Παρασκευή</a:t>
            </a:r>
            <a:endParaRPr lang="el-GR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21 - Εικόνα" descr="5_Apokathilos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96" y="2852936"/>
            <a:ext cx="2843808" cy="40050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64226"/>
            <a:ext cx="504056" cy="80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136869" y="1161086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Ιωσήφ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2385235" y="1161086"/>
            <a:ext cx="5648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αφού ζήτησε την άδεια του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Πιλάτου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7" y="476672"/>
            <a:ext cx="576065" cy="68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152987" y="2401724"/>
            <a:ext cx="433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πήρε το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σώμα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Χριστού,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988840"/>
            <a:ext cx="1675526" cy="42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4410417" y="2401724"/>
            <a:ext cx="4349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το τύλιξε σε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καθαρό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σεντόνι</a:t>
            </a:r>
          </a:p>
        </p:txBody>
      </p:sp>
      <p:pic>
        <p:nvPicPr>
          <p:cNvPr id="1029" name="Picture 5" descr="Αυτός είναι ο λόγος που αγαπάμε τα λευκά σεντόνια (+ το hack για να τα  κάνεις λευκότερα) - Queen.g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0876" y="1844824"/>
            <a:ext cx="753572" cy="648072"/>
          </a:xfrm>
          <a:prstGeom prst="rect">
            <a:avLst/>
          </a:prstGeom>
          <a:noFill/>
        </p:spPr>
      </p:pic>
      <p:sp>
        <p:nvSpPr>
          <p:cNvPr id="14" name="13 - Ορθογώνιο"/>
          <p:cNvSpPr/>
          <p:nvPr/>
        </p:nvSpPr>
        <p:spPr>
          <a:xfrm>
            <a:off x="3394167" y="3645024"/>
            <a:ext cx="47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Και το έβαλε σε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τάφο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που ήταν</a:t>
            </a:r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3278283" y="5389164"/>
            <a:ext cx="3562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σκαλισμένος σε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βράχο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31" name="Picture 7" descr="Η απάντηση της Μητρόπολης Πειραιώς για τον «οικογενειακό τάφο του Ιησού  Χριστού» - ΕΚΚΛΗΣΙΑ ONL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64640" y="5029124"/>
            <a:ext cx="1423784" cy="1136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72988" y="241484"/>
            <a:ext cx="3970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Την </a:t>
            </a:r>
            <a:r>
              <a:rPr lang="el-GR" sz="2800" b="1" u="sng" dirty="0" smtClean="0">
                <a:latin typeface="Times New Roman" pitchFamily="18" charset="0"/>
                <a:cs typeface="Times New Roman" pitchFamily="18" charset="0"/>
              </a:rPr>
              <a:t>Μεγάλη Παρασκευή</a:t>
            </a:r>
          </a:p>
        </p:txBody>
      </p:sp>
      <p:pic>
        <p:nvPicPr>
          <p:cNvPr id="6" name="5 - Εικόνα" descr="22604372fe5ab15bca068b01b08429b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2724078" cy="3834436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3923928" y="153762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Πηγαίνουμε στον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Επιτάφιο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 descr="epitaf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04864"/>
            <a:ext cx="4211960" cy="3158970"/>
          </a:xfrm>
          <a:prstGeom prst="rect">
            <a:avLst/>
          </a:prstGeom>
          <a:noFill/>
        </p:spPr>
      </p:pic>
      <p:pic>
        <p:nvPicPr>
          <p:cNvPr id="9" name="Picture 4" descr="Dos Niño Y Niña Cantando Una Canción En Un Coro Ilustraciones svg,  vectoriales, clip art vectorizado libre de derechos. Image 427903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013176"/>
            <a:ext cx="1584176" cy="1584176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2130929" y="5877272"/>
            <a:ext cx="546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Ψέλνουμε τα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εγκώμια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u="sng" dirty="0" smtClean="0">
                <a:latin typeface="Times New Roman" pitchFamily="18" charset="0"/>
                <a:cs typeface="Times New Roman" pitchFamily="18" charset="0"/>
              </a:rPr>
              <a:t>Μεγάλο Σάββατο</a:t>
            </a:r>
            <a:endParaRPr lang="el-GR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23 - Εικόνα" descr="BIBLOS-ena-biblio-thisavros_2H-DIORTHOSI-pages-82-93_page-0010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89040"/>
            <a:ext cx="3779912" cy="3068960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251520" y="1052736"/>
            <a:ext cx="2733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Τρεις μέρες μετά 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1187624" y="20608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83568" y="62242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l-G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774663" y="1033572"/>
            <a:ext cx="2829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έγινε η Ανάσταση.</a:t>
            </a:r>
          </a:p>
        </p:txBody>
      </p:sp>
      <p:sp>
        <p:nvSpPr>
          <p:cNvPr id="3074" name="AutoShape 2" descr="Χριστός Ανέστη: Ανάσταση Κυρίου - Ο Δρόμος Του Θεο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6" name="AutoShape 4" descr="Χριστός Ανέστη: Ανάσταση Κυρίου - Ο Δρόμος Του Θεο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8" name="AutoShape 6" descr="Χριστός Ανέστη Ανάσταση Κυρί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5" y="908721"/>
            <a:ext cx="6480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Ποιές ήσαν οι Μυροφόρες που έρραναν με μύρ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696808"/>
            <a:ext cx="1800200" cy="1012112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251520" y="2617748"/>
            <a:ext cx="7438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Όταν οι μυροφόρες πήγαν στον τάφο του Χριστού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251520" y="3409836"/>
            <a:ext cx="4948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είδαν ότι ο Χριστός αναστήθηκε 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5076056" y="3409836"/>
            <a:ext cx="3590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και έτρεξαν να πουν το </a:t>
            </a:r>
          </a:p>
        </p:txBody>
      </p:sp>
      <p:sp>
        <p:nvSpPr>
          <p:cNvPr id="16" name="15 - Ορθογώνιο"/>
          <p:cNvSpPr/>
          <p:nvPr/>
        </p:nvSpPr>
        <p:spPr>
          <a:xfrm>
            <a:off x="4067944" y="4922004"/>
            <a:ext cx="4610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χαρούμενο νέο στους μαθητές.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3933056"/>
            <a:ext cx="113727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Πως νηστεύουν τα παιδιά έως 12 ετών πριν κοινωνήσουν | Dogm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312368" cy="199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115616" y="333782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Κοινωνάμε.</a:t>
            </a:r>
          </a:p>
        </p:txBody>
      </p:sp>
      <p:pic>
        <p:nvPicPr>
          <p:cNvPr id="4" name="2 - Εικόνα" descr="TSOYREKI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6594" y="4705980"/>
            <a:ext cx="2025246" cy="1224136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395536" y="600212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Φτιάχνουμε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 τσουρέκια.</a:t>
            </a:r>
          </a:p>
        </p:txBody>
      </p:sp>
      <p:pic>
        <p:nvPicPr>
          <p:cNvPr id="6" name="5 - Εικόνα" descr="Οι 4 καλύτερες συνταγές του ewoman για πασχαλινά κουλουράκια! | eWoman.g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561964"/>
            <a:ext cx="18722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4932040" y="60021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Φτιάχνουμε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 κουλουράκια.</a:t>
            </a:r>
          </a:p>
        </p:txBody>
      </p:sp>
      <p:pic>
        <p:nvPicPr>
          <p:cNvPr id="8" name="5 - Εικόνα" descr="Screenshot_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96136" y="116632"/>
            <a:ext cx="2197606" cy="3110226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4895528" y="3226858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Ανάβουμε τη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 λαμπάδα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και λέμε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«Χριστός Ανέστη».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394881" y="385500"/>
            <a:ext cx="3313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Το </a:t>
            </a:r>
            <a:r>
              <a:rPr lang="el-GR" sz="2800" b="1" u="sng" dirty="0" smtClean="0">
                <a:latin typeface="Times New Roman" pitchFamily="18" charset="0"/>
                <a:cs typeface="Times New Roman" pitchFamily="18" charset="0"/>
              </a:rPr>
              <a:t>Μεγάλο Σάββατο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u="sng" dirty="0" smtClean="0">
                <a:latin typeface="Times New Roman" pitchFamily="18" charset="0"/>
                <a:cs typeface="Times New Roman" pitchFamily="18" charset="0"/>
              </a:rPr>
              <a:t>Κυριακή του Πάσχα</a:t>
            </a:r>
            <a:endParaRPr lang="el-GR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2 - Εικόνα" descr="Φτιάχνω μόνος μου: Ψήνω αρνί στη σούβλ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272790" cy="196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Χοιρινά μαριναρισμένα σουβλάκια με σως φέτας, γιαουρτιού | Συνταγές -  Sintayes.g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96752"/>
            <a:ext cx="2162722" cy="168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539552" y="319381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Ψήνουμε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αρνί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 σουβλάκια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6 - Εικόνα" descr="Πείτε ναι στο οικογενειακό τραπέζι! | medΝutritio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05064"/>
            <a:ext cx="37444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1115616" y="614614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Τρώμε όλοι μαζί.</a:t>
            </a:r>
          </a:p>
        </p:txBody>
      </p:sp>
      <p:pic>
        <p:nvPicPr>
          <p:cNvPr id="9" name="13 - Εικόνα" descr="giati-tsougkrizoume-auga-to-pasxa.w_hr_768x50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2160" y="2996952"/>
            <a:ext cx="1693420" cy="1881576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4860032" y="4941168"/>
            <a:ext cx="432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Τσουγκρίζουμε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αυγά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και </a:t>
            </a:r>
          </a:p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λέμε :</a:t>
            </a:r>
            <a:endParaRPr lang="el-GR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5940152" y="5445224"/>
            <a:ext cx="2980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Χριστός Ανέστη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5940152" y="6146140"/>
            <a:ext cx="2967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Αληθώς Ανέστη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u="sng" dirty="0" smtClean="0">
                <a:latin typeface="Times New Roman" pitchFamily="18" charset="0"/>
                <a:cs typeface="Times New Roman" pitchFamily="18" charset="0"/>
              </a:rPr>
              <a:t>Κυριακή των Βαΐων</a:t>
            </a:r>
            <a:endParaRPr lang="el-GR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35597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4499992" y="126876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Χριστός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- Εικόνα" descr="Christian Clipart-Jesus Christ symbolizing his open and loving embrac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56176" y="980728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4427984" y="211369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πήγε στα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Ιεροσόλυμα</a:t>
            </a: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10-17/5/19 ΙΟΡΔΑΝΙΑ-ΙΕΡΟΣΟΛΥΜΑ 8ημερη αεροπορική εκδρομή – Patakis Travel –  Εκδρομές, Ταξίδια, Ταξιδιωτικά γραφεία, Προσφορές ταξιδιώ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085" y="1168787"/>
            <a:ext cx="1841915" cy="1036077"/>
          </a:xfrm>
          <a:prstGeom prst="rect">
            <a:avLst/>
          </a:prstGeom>
          <a:noFill/>
        </p:spPr>
      </p:pic>
      <p:sp>
        <p:nvSpPr>
          <p:cNvPr id="11" name="10 - TextBox"/>
          <p:cNvSpPr txBox="1"/>
          <p:nvPr/>
        </p:nvSpPr>
        <p:spPr>
          <a:xfrm>
            <a:off x="4427984" y="2761763"/>
            <a:ext cx="471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καθισμένος πάνω σε ένα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γαϊδουράκι.</a:t>
            </a: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212976"/>
            <a:ext cx="76619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TextBox"/>
          <p:cNvSpPr txBox="1"/>
          <p:nvPr/>
        </p:nvSpPr>
        <p:spPr>
          <a:xfrm>
            <a:off x="4427984" y="422462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Οι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άνθρωποι</a:t>
            </a: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Εκκλησία – Κοινωνία – Άνθρωπος: Για μια νέα πορεία • Fract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717032"/>
            <a:ext cx="864096" cy="597599"/>
          </a:xfrm>
          <a:prstGeom prst="rect">
            <a:avLst/>
          </a:prstGeom>
          <a:noFill/>
        </p:spPr>
      </p:pic>
      <p:sp>
        <p:nvSpPr>
          <p:cNvPr id="15" name="14 - TextBox"/>
          <p:cNvSpPr txBox="1"/>
          <p:nvPr/>
        </p:nvSpPr>
        <p:spPr>
          <a:xfrm>
            <a:off x="6372200" y="4223459"/>
            <a:ext cx="269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τον υποδέχτηκαν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4427984" y="4994012"/>
            <a:ext cx="269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με μεγάλη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χαρά</a:t>
            </a: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653136"/>
            <a:ext cx="395684" cy="39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- TextBox"/>
          <p:cNvSpPr txBox="1"/>
          <p:nvPr/>
        </p:nvSpPr>
        <p:spPr>
          <a:xfrm>
            <a:off x="6839744" y="4994012"/>
            <a:ext cx="183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κρατώντας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4427984" y="5859269"/>
            <a:ext cx="471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στα χέρια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κλαδιά ελιάς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και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φοινικιάς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5445224"/>
            <a:ext cx="576064" cy="52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1" grpId="0"/>
      <p:bldP spid="13" grpId="0"/>
      <p:bldP spid="15" grpId="0"/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-324544" y="125760"/>
            <a:ext cx="4968552" cy="1143000"/>
          </a:xfrm>
        </p:spPr>
        <p:txBody>
          <a:bodyPr>
            <a:normAutofit/>
          </a:bodyPr>
          <a:lstStyle/>
          <a:p>
            <a:r>
              <a:rPr lang="el-GR" sz="3600" b="1" u="sng" dirty="0" smtClean="0">
                <a:latin typeface="Times New Roman" pitchFamily="18" charset="0"/>
                <a:cs typeface="Times New Roman" pitchFamily="18" charset="0"/>
              </a:rPr>
              <a:t>Μεγάλη Δευτέρα</a:t>
            </a:r>
            <a:endParaRPr lang="el-GR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52067"/>
            <a:ext cx="4062012" cy="540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4355976" y="116632"/>
            <a:ext cx="4680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Μεγάλη Τρίτη</a:t>
            </a:r>
            <a:endParaRPr kumimoji="0" lang="el-GR" sz="3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6 - Εικόνα" descr="https://blogger.googleusercontent.com/img/b/R29vZ2xl/AVvXsEitVQNEM3fzCaAx8-CHREbaN1DER_OhP7-eZPzLwzBfQR8stLnjJ1NIAWHE7J7RbAG4yNfl7ERfEO0cPoR9oPDzo480CG1hXhuhPHZ29QU_agp44NpVCbDLMGsoe0qlP0TC0b1-i34EcQ/s1600/MegaliTriti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3204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u="sng" dirty="0" smtClean="0">
                <a:latin typeface="Times New Roman" pitchFamily="18" charset="0"/>
                <a:cs typeface="Times New Roman" pitchFamily="18" charset="0"/>
              </a:rPr>
              <a:t>Μεγάλη Τετάρτη</a:t>
            </a:r>
            <a:endParaRPr lang="el-GR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0 - Εικόνα" descr="Screenshot_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2771800" cy="3672408"/>
          </a:xfrm>
          <a:prstGeom prst="rect">
            <a:avLst/>
          </a:prstGeom>
        </p:spPr>
      </p:pic>
      <p:pic>
        <p:nvPicPr>
          <p:cNvPr id="6" name="2 - Εικόνα" descr="deipnos.eikona-1-600x38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2120" y="4365104"/>
            <a:ext cx="3491880" cy="2448272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2771800" y="11247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Χριστός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 - Εικόνα" descr="Christian Clipart-Jesus Christ symbolizing his open and loving embrac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27984" y="836712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5076056" y="1124744"/>
            <a:ext cx="356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έπλυνε τα πόδια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των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771800" y="1863988"/>
            <a:ext cx="2146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μαθητών του.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4716016" y="1863988"/>
            <a:ext cx="4017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Μετά κάθισαν στο τραπέζι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2870192" y="2636912"/>
            <a:ext cx="1989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για να φάνε.</a:t>
            </a:r>
          </a:p>
        </p:txBody>
      </p:sp>
      <p:pic>
        <p:nvPicPr>
          <p:cNvPr id="13" name="12 - Εικόνα" descr="Screenshot_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2296036"/>
            <a:ext cx="576064" cy="453594"/>
          </a:xfrm>
          <a:prstGeom prst="rect">
            <a:avLst/>
          </a:prstGeom>
        </p:spPr>
      </p:pic>
      <p:sp>
        <p:nvSpPr>
          <p:cNvPr id="14" name="13 - TextBox"/>
          <p:cNvSpPr txBox="1"/>
          <p:nvPr/>
        </p:nvSpPr>
        <p:spPr>
          <a:xfrm>
            <a:off x="0" y="4005064"/>
            <a:ext cx="36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Στο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Μυστικό Δείπνο</a:t>
            </a: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3168352" y="4005064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Χριστός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-36512" y="4581128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ευλόγησε</a:t>
            </a: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16 - Εικόνα" descr="Christian Clipart-Jesus Christ symbolizing his open and loving embrac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51920" y="3356992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437112"/>
            <a:ext cx="648071" cy="93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- TextBox"/>
          <p:cNvSpPr txBox="1"/>
          <p:nvPr/>
        </p:nvSpPr>
        <p:spPr>
          <a:xfrm>
            <a:off x="2195736" y="460029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το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ψωμί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και το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κρασί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-108520" y="5282044"/>
            <a:ext cx="5844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«-Αυτό είναι το σώμα και το αίμα μου»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0" y="5805264"/>
            <a:ext cx="5356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είπε και τους έδωσε να φάνε και να </a:t>
            </a:r>
          </a:p>
        </p:txBody>
      </p:sp>
      <p:pic>
        <p:nvPicPr>
          <p:cNvPr id="24" name="23 - Εικόνα" descr="Screenshot_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5681092"/>
            <a:ext cx="432048" cy="340196"/>
          </a:xfrm>
          <a:prstGeom prst="rect">
            <a:avLst/>
          </a:prstGeom>
        </p:spPr>
      </p:pic>
      <p:sp>
        <p:nvSpPr>
          <p:cNvPr id="25" name="24 - Ορθογώνιο"/>
          <p:cNvSpPr/>
          <p:nvPr/>
        </p:nvSpPr>
        <p:spPr>
          <a:xfrm>
            <a:off x="35496" y="6309320"/>
            <a:ext cx="1221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πιούνε.</a:t>
            </a:r>
          </a:p>
        </p:txBody>
      </p:sp>
      <p:pic>
        <p:nvPicPr>
          <p:cNvPr id="26" name="25 - Εικόνα" descr="πινει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624" y="6299500"/>
            <a:ext cx="648072" cy="441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8" grpId="0"/>
      <p:bldP spid="20" grpId="0"/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- Εικόνα" descr="Screenshot_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96236"/>
            <a:ext cx="3491880" cy="2708920"/>
          </a:xfrm>
          <a:prstGeom prst="rect">
            <a:avLst/>
          </a:prstGeom>
        </p:spPr>
      </p:pic>
      <p:pic>
        <p:nvPicPr>
          <p:cNvPr id="5" name="6 - Εικόνα" descr="Screenshot_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9873" y="3304148"/>
            <a:ext cx="2952328" cy="3501008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179512" y="116632"/>
            <a:ext cx="2643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Μετά το φαγητό,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179512" y="889556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Χριστός</a:t>
            </a:r>
          </a:p>
        </p:txBody>
      </p:sp>
      <p:pic>
        <p:nvPicPr>
          <p:cNvPr id="8" name="7 - Εικόνα" descr="Christian Clipart-Jesus Christ symbolizing his open and loving embrac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907704" y="692696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2628231" y="889556"/>
            <a:ext cx="3887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μαζί με τους μαθητές του   </a:t>
            </a:r>
          </a:p>
        </p:txBody>
      </p:sp>
      <p:pic>
        <p:nvPicPr>
          <p:cNvPr id="5122" name="Picture 2" descr="Γεσθημανή, ο τόπος της προδοσίας - thesekdromi.g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3102" y="1556792"/>
            <a:ext cx="2051226" cy="1368152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04664"/>
            <a:ext cx="113727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179512" y="1897668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πήγαν στον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κήπο της Γεθσημανής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179512" y="2833772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για να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προσευχηθούνε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79512" y="529516"/>
            <a:ext cx="4614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Ξαφνικά,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ακούστηκαν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φωνές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4 - Εικόνα" descr="Screensho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"/>
            <a:ext cx="615682" cy="620688"/>
          </a:xfrm>
          <a:prstGeom prst="rect">
            <a:avLst/>
          </a:prstGeom>
        </p:spPr>
      </p:pic>
      <p:pic>
        <p:nvPicPr>
          <p:cNvPr id="23554" name="Picture 2" descr="speaking icon png 10 free Cliparts | Download images on Clipground 2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720080" cy="720080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107504" y="1753652"/>
            <a:ext cx="4564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Ήταν οι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Ρωμαίοι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στρατιώτες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107504" y="4489956"/>
            <a:ext cx="6014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που είχαν έρθει να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πιάσουν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τον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Χριστό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3556" name="Picture 4" descr="Ρωμαίοι | Science Wiki | Fan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08720"/>
            <a:ext cx="2016224" cy="1827895"/>
          </a:xfrm>
          <a:prstGeom prst="rect">
            <a:avLst/>
          </a:prstGeom>
          <a:noFill/>
        </p:spPr>
      </p:pic>
      <p:pic>
        <p:nvPicPr>
          <p:cNvPr id="23558" name="Picture 6" descr="Δ΄ Τάξη του 2ου Δημοτικού Σχολείου Αμπελώνα: Η ΣΥΛΛΗΨΗ ΤΟΥ ΙΗΣΟΥ ΣΤΟΝ ΚΗΠΟ  ΤΗΣ ΓΕΣΘΗΜΑΝ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780928"/>
            <a:ext cx="3140447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u="sng" dirty="0" smtClean="0">
                <a:latin typeface="Times New Roman" pitchFamily="18" charset="0"/>
                <a:cs typeface="Times New Roman" pitchFamily="18" charset="0"/>
              </a:rPr>
              <a:t>Μεγάλη Πέμπτη</a:t>
            </a:r>
            <a:endParaRPr lang="el-GR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13 - Εικόνα" descr="Screenshot_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6512" y="3356992"/>
            <a:ext cx="2880320" cy="3501008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35496" y="9615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Την άλλη μέρα,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2339752" y="94240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το πρωί,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7" y="836712"/>
            <a:ext cx="87115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4464496" y="908720"/>
            <a:ext cx="478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πήγαν τον Χριστό στον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Πιλάτο</a:t>
            </a: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0" y="1825660"/>
            <a:ext cx="2893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για να τον δικάσει.</a:t>
            </a:r>
          </a:p>
        </p:txBody>
      </p:sp>
      <p:pic>
        <p:nvPicPr>
          <p:cNvPr id="13" name="12 - Εικόνα" descr="Christian Clipart-Jesus Christ symbolizing his open and loving embrac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72200" y="260648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1" y="260648"/>
            <a:ext cx="650881" cy="77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Ορθογώνιο"/>
          <p:cNvSpPr/>
          <p:nvPr/>
        </p:nvSpPr>
        <p:spPr>
          <a:xfrm>
            <a:off x="2784604" y="1806496"/>
            <a:ext cx="603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Πιλάτος κατάλαβε ότι ο Χριστός ήταν</a:t>
            </a:r>
          </a:p>
        </p:txBody>
      </p:sp>
      <p:sp>
        <p:nvSpPr>
          <p:cNvPr id="16" name="15 - Ορθογώνιο"/>
          <p:cNvSpPr/>
          <p:nvPr/>
        </p:nvSpPr>
        <p:spPr>
          <a:xfrm>
            <a:off x="0" y="2833772"/>
            <a:ext cx="7125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αθώος αλλά φοβήθηκε τον κόσμο που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φώναζε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pic>
        <p:nvPicPr>
          <p:cNvPr id="17" name="Picture 5" descr="Εκκλησία – Κοινωνία – Άνθρωπος: Για μια νέα πορεία • Fract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348879"/>
            <a:ext cx="792088" cy="547799"/>
          </a:xfrm>
          <a:prstGeom prst="rect">
            <a:avLst/>
          </a:prstGeom>
          <a:noFill/>
        </p:spPr>
      </p:pic>
      <p:pic>
        <p:nvPicPr>
          <p:cNvPr id="18" name="Picture 2" descr="speaking icon png 10 free Cliparts | Download images on Clipground 20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348880"/>
            <a:ext cx="504056" cy="504056"/>
          </a:xfrm>
          <a:prstGeom prst="rect">
            <a:avLst/>
          </a:prstGeom>
          <a:noFill/>
        </p:spPr>
      </p:pic>
      <p:sp>
        <p:nvSpPr>
          <p:cNvPr id="19" name="18 - Ορθογώνιο"/>
          <p:cNvSpPr/>
          <p:nvPr/>
        </p:nvSpPr>
        <p:spPr>
          <a:xfrm>
            <a:off x="2918811" y="3985900"/>
            <a:ext cx="5808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« -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Σταυρώστε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σταυρώστε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».</a:t>
            </a:r>
          </a:p>
        </p:txBody>
      </p:sp>
      <p:sp>
        <p:nvSpPr>
          <p:cNvPr id="21" name="20 - Ορθογώνιο"/>
          <p:cNvSpPr/>
          <p:nvPr/>
        </p:nvSpPr>
        <p:spPr>
          <a:xfrm>
            <a:off x="2915816" y="4849996"/>
            <a:ext cx="6345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Έτσι ο Χριστός καταδικάστηκε σε θάνατο.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  <p:bldP spid="12" grpId="0"/>
      <p:bldP spid="14" grpId="0"/>
      <p:bldP spid="16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 - Εικόνα" descr="Screenshot_1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6512" y="3284984"/>
            <a:ext cx="2736304" cy="3573016"/>
          </a:xfrm>
          <a:prstGeom prst="rect">
            <a:avLst/>
          </a:prstGeom>
        </p:spPr>
      </p:pic>
      <p:pic>
        <p:nvPicPr>
          <p:cNvPr id="5" name="19 - Εικόνα" descr="4_stayrosi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6216" y="3284984"/>
            <a:ext cx="2592288" cy="3573016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107504" y="188640"/>
            <a:ext cx="3526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Οι Ρωμαίοι στρατιώτες</a:t>
            </a:r>
          </a:p>
        </p:txBody>
      </p:sp>
      <p:pic>
        <p:nvPicPr>
          <p:cNvPr id="7" name="Picture 4" descr="Ρωμαίοι | Science Wiki | Fan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80233"/>
            <a:ext cx="1152128" cy="1044511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107504" y="1105580"/>
            <a:ext cx="5366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του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φόρεσαν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έναν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κόκκινο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μανδύα</a:t>
            </a:r>
          </a:p>
        </p:txBody>
      </p:sp>
      <p:pic>
        <p:nvPicPr>
          <p:cNvPr id="9" name="8 - Εικόνα" descr="Screenshot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2321" y="963191"/>
            <a:ext cx="663855" cy="737617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6229861" y="1088043"/>
            <a:ext cx="646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και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35496" y="1897668"/>
            <a:ext cx="2969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αγκάθινο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στεφάνι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712890"/>
            <a:ext cx="720080" cy="70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- Ορθογώνιο"/>
          <p:cNvSpPr/>
          <p:nvPr/>
        </p:nvSpPr>
        <p:spPr>
          <a:xfrm>
            <a:off x="3491880" y="1897668"/>
            <a:ext cx="5788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Του φόρτωσαν και έναν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μεγάλο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ξύλινο</a:t>
            </a:r>
          </a:p>
        </p:txBody>
      </p:sp>
      <p:sp>
        <p:nvSpPr>
          <p:cNvPr id="16" name="15 - Ορθογώνιο"/>
          <p:cNvSpPr/>
          <p:nvPr/>
        </p:nvSpPr>
        <p:spPr>
          <a:xfrm>
            <a:off x="107504" y="2545740"/>
            <a:ext cx="1303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σταυρό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2348880"/>
            <a:ext cx="746017" cy="92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- Ορθογώνιο"/>
          <p:cNvSpPr/>
          <p:nvPr/>
        </p:nvSpPr>
        <p:spPr>
          <a:xfrm>
            <a:off x="2267744" y="2545740"/>
            <a:ext cx="4403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και ανέβηκαν στον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Γολγοθά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" name="19 - Εικόνα" descr="istockphoto-1332851496-612x6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8792" y="2420888"/>
            <a:ext cx="1163568" cy="574179"/>
          </a:xfrm>
          <a:prstGeom prst="rect">
            <a:avLst/>
          </a:prstGeom>
        </p:spPr>
      </p:pic>
      <p:sp>
        <p:nvSpPr>
          <p:cNvPr id="21" name="20 - Ορθογώνιο"/>
          <p:cNvSpPr/>
          <p:nvPr/>
        </p:nvSpPr>
        <p:spPr>
          <a:xfrm>
            <a:off x="2627784" y="3265820"/>
            <a:ext cx="3345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Εκεί τον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σταύρωσαν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23 - Ορθογώνιο"/>
          <p:cNvSpPr/>
          <p:nvPr/>
        </p:nvSpPr>
        <p:spPr>
          <a:xfrm>
            <a:off x="2627784" y="4057908"/>
            <a:ext cx="3740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Μόλις πέθανε ο Χριστός</a:t>
            </a:r>
          </a:p>
        </p:txBody>
      </p:sp>
      <p:sp>
        <p:nvSpPr>
          <p:cNvPr id="25" name="24 - Ορθογώνιο"/>
          <p:cNvSpPr/>
          <p:nvPr/>
        </p:nvSpPr>
        <p:spPr>
          <a:xfrm>
            <a:off x="2700988" y="4922004"/>
            <a:ext cx="2735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έγινε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σεισμός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και</a:t>
            </a:r>
          </a:p>
        </p:txBody>
      </p:sp>
      <p:sp>
        <p:nvSpPr>
          <p:cNvPr id="26" name="25 - Ορθογώνιο"/>
          <p:cNvSpPr/>
          <p:nvPr/>
        </p:nvSpPr>
        <p:spPr>
          <a:xfrm>
            <a:off x="2699792" y="5805264"/>
            <a:ext cx="3656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ουρανός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σκοτείνιασε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5" grpId="0"/>
      <p:bldP spid="16" grpId="0"/>
      <p:bldP spid="18" grpId="0"/>
      <p:bldP spid="21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79512" y="241484"/>
            <a:ext cx="3362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Την </a:t>
            </a:r>
            <a:r>
              <a:rPr lang="el-GR" sz="2800" b="1" u="sng" dirty="0" smtClean="0">
                <a:latin typeface="Times New Roman" pitchFamily="18" charset="0"/>
                <a:cs typeface="Times New Roman" pitchFamily="18" charset="0"/>
              </a:rPr>
              <a:t>Μεγάλη Πέμπτη</a:t>
            </a:r>
          </a:p>
        </p:txBody>
      </p:sp>
      <p:pic>
        <p:nvPicPr>
          <p:cNvPr id="5" name="1 - Εικόνα" descr="ayga3-juniorsclub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2485476" cy="1655429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251520" y="299695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Βάφουμε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κόκκινα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αυγά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6 - Εικόνα" descr="εκκλησία λίγα διανυσματική απεικόνιση. εικονογραφία από - 137430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3016"/>
            <a:ext cx="1962150" cy="230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0" y="5930116"/>
            <a:ext cx="442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Πηγαίνουμε στην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εκκλησία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3083" y="2982242"/>
            <a:ext cx="1807269" cy="289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4716016" y="5930116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και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προσκυνούμε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τον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σταυρό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407</Words>
  <Application>Microsoft Office PowerPoint</Application>
  <PresentationFormat>Προβολή στην οθόνη (4:3)</PresentationFormat>
  <Paragraphs>134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Διακοπές του Πάσχα</vt:lpstr>
      <vt:lpstr>Κυριακή των Βαΐων</vt:lpstr>
      <vt:lpstr>Μεγάλη Δευτέρα</vt:lpstr>
      <vt:lpstr>Μεγάλη Τετάρτη</vt:lpstr>
      <vt:lpstr>Διαφάνεια 5</vt:lpstr>
      <vt:lpstr>Διαφάνεια 6</vt:lpstr>
      <vt:lpstr>Μεγάλη Πέμπτη</vt:lpstr>
      <vt:lpstr>Διαφάνεια 8</vt:lpstr>
      <vt:lpstr>Διαφάνεια 9</vt:lpstr>
      <vt:lpstr>Μεγάλη Παρασκευή</vt:lpstr>
      <vt:lpstr>Διαφάνεια 11</vt:lpstr>
      <vt:lpstr>Μεγάλο Σάββατο</vt:lpstr>
      <vt:lpstr>Διαφάνεια 13</vt:lpstr>
      <vt:lpstr>Κυριακή του Πάσχα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Διακοπές του Πάσχα</dc:title>
  <cp:lastModifiedBy>Arsen</cp:lastModifiedBy>
  <cp:revision>31</cp:revision>
  <dcterms:modified xsi:type="dcterms:W3CDTF">2025-04-03T17:28:13Z</dcterms:modified>
</cp:coreProperties>
</file>