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23/10/2024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23/10/2024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23/10/2024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23/10/2024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l-GR" dirty="0" smtClean="0"/>
              <a:t>Μέρη του σώματος..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941168"/>
            <a:ext cx="2390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403648" y="573325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μάτια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37112"/>
            <a:ext cx="2419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3491880" y="436510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φρύδια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- Εικόνα" descr="στομ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581128"/>
            <a:ext cx="1538089" cy="997474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6444208" y="566124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στόμα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Face Clip Art Images - Free Download on Freepi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052736"/>
            <a:ext cx="1944216" cy="21352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11 - TextBox"/>
          <p:cNvSpPr txBox="1"/>
          <p:nvPr/>
        </p:nvSpPr>
        <p:spPr>
          <a:xfrm>
            <a:off x="3491880" y="321297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κεφάλι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- Κουλούρα"/>
          <p:cNvSpPr/>
          <p:nvPr/>
        </p:nvSpPr>
        <p:spPr>
          <a:xfrm>
            <a:off x="3419872" y="1412776"/>
            <a:ext cx="1584176" cy="1800200"/>
          </a:xfrm>
          <a:prstGeom prst="donut">
            <a:avLst>
              <a:gd name="adj" fmla="val 4073"/>
            </a:avLst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4860032" y="1988840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6012160" y="16288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πρόσωπο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flipV="1">
            <a:off x="2627784" y="1412776"/>
            <a:ext cx="115212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755576" y="177281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μαλλιά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23 - Εικόνα" descr="κεφάλ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2996952"/>
            <a:ext cx="1010307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  <p:bldP spid="15" grpId="0" animBg="1"/>
      <p:bldP spid="18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332656"/>
            <a:ext cx="1800200" cy="181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ύγραμμο βέλος σύνδεσης"/>
          <p:cNvCxnSpPr/>
          <p:nvPr/>
        </p:nvCxnSpPr>
        <p:spPr>
          <a:xfrm flipH="1" flipV="1">
            <a:off x="2051720" y="1484784"/>
            <a:ext cx="720080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48680"/>
            <a:ext cx="24955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- Ευθύγραμμο βέλος σύνδεσης"/>
          <p:cNvCxnSpPr/>
          <p:nvPr/>
        </p:nvCxnSpPr>
        <p:spPr>
          <a:xfrm flipH="1" flipV="1">
            <a:off x="5652120" y="1052736"/>
            <a:ext cx="1296144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5 πράγματα που η γλώσσα αποκαλύπτει για την υγεία σας - Εναλλακτική Δρά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345536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αυτι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9020" y="332656"/>
            <a:ext cx="1943100" cy="146685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069060" y="17728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αυτιά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- Εικόνα" descr="μυτ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32656"/>
            <a:ext cx="1857375" cy="1524000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755576" y="177455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μύτη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- Εικόνα" descr="ώμπο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16632"/>
            <a:ext cx="1714500" cy="1647825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7164288" y="170080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ώμοι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10 - Εικόνα" descr="κοιλι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462604"/>
            <a:ext cx="1656184" cy="1766596"/>
          </a:xfrm>
          <a:prstGeom prst="rect">
            <a:avLst/>
          </a:prstGeom>
        </p:spPr>
      </p:pic>
      <p:pic>
        <p:nvPicPr>
          <p:cNvPr id="4098" name="Picture 2" descr="Neck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89040"/>
            <a:ext cx="2100175" cy="1080120"/>
          </a:xfrm>
          <a:prstGeom prst="rect">
            <a:avLst/>
          </a:prstGeom>
          <a:noFill/>
        </p:spPr>
      </p:pic>
      <p:cxnSp>
        <p:nvCxnSpPr>
          <p:cNvPr id="14" name="13 - Ευθύγραμμο βέλος σύνδεσης"/>
          <p:cNvCxnSpPr/>
          <p:nvPr/>
        </p:nvCxnSpPr>
        <p:spPr>
          <a:xfrm flipH="1">
            <a:off x="1691680" y="4005064"/>
            <a:ext cx="864096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611560" y="544696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λαιμός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4139952" y="544522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κοιλιά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17 - Εικόνα" descr="πλάτη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3489686"/>
            <a:ext cx="1656184" cy="1739514"/>
          </a:xfrm>
          <a:prstGeom prst="rect">
            <a:avLst/>
          </a:prstGeom>
        </p:spPr>
      </p:pic>
      <p:sp>
        <p:nvSpPr>
          <p:cNvPr id="19" name="18 - TextBox"/>
          <p:cNvSpPr txBox="1"/>
          <p:nvPr/>
        </p:nvSpPr>
        <p:spPr>
          <a:xfrm>
            <a:off x="7236296" y="537321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πλάτη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αγκωνα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6445"/>
            <a:ext cx="1800200" cy="1543029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23528" y="235062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αγκώνας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- Εικόνα" descr="χερι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8462" y="733822"/>
            <a:ext cx="1771650" cy="1543050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4139952" y="234888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χέρια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рука картинка png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0"/>
            <a:ext cx="1728192" cy="2304257"/>
          </a:xfrm>
          <a:prstGeom prst="rect">
            <a:avLst/>
          </a:prstGeom>
          <a:noFill/>
        </p:spPr>
      </p:pic>
      <p:sp>
        <p:nvSpPr>
          <p:cNvPr id="19" name="18 - Κουλούρα"/>
          <p:cNvSpPr/>
          <p:nvPr/>
        </p:nvSpPr>
        <p:spPr>
          <a:xfrm>
            <a:off x="6876256" y="836712"/>
            <a:ext cx="1296144" cy="1368152"/>
          </a:xfrm>
          <a:prstGeom prst="donut">
            <a:avLst>
              <a:gd name="adj" fmla="val 44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6804248" y="234888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παλάμη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4" descr="рука картинка png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1728192" cy="2304257"/>
          </a:xfrm>
          <a:prstGeom prst="rect">
            <a:avLst/>
          </a:prstGeom>
          <a:noFill/>
        </p:spPr>
      </p:pic>
      <p:cxnSp>
        <p:nvCxnSpPr>
          <p:cNvPr id="23" name="22 - Ευθύγραμμο βέλος σύνδεσης"/>
          <p:cNvCxnSpPr/>
          <p:nvPr/>
        </p:nvCxnSpPr>
        <p:spPr>
          <a:xfrm flipH="1">
            <a:off x="1691680" y="3933056"/>
            <a:ext cx="1008112" cy="144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2699792" y="357301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δάχτυλο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Πώς θα κάνετε τα κοντά νύχια να φαίνονται πιο μακριά | zarpanews.g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429000"/>
            <a:ext cx="2997980" cy="1872208"/>
          </a:xfrm>
          <a:prstGeom prst="rect">
            <a:avLst/>
          </a:prstGeom>
          <a:noFill/>
        </p:spPr>
      </p:pic>
      <p:cxnSp>
        <p:nvCxnSpPr>
          <p:cNvPr id="28" name="27 - Ευθύγραμμο βέλος σύνδεσης"/>
          <p:cNvCxnSpPr/>
          <p:nvPr/>
        </p:nvCxnSpPr>
        <p:spPr>
          <a:xfrm flipV="1">
            <a:off x="4860032" y="4941168"/>
            <a:ext cx="1224136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>
            <a:off x="3419872" y="5374957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νύχια  χεριών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9" grpId="0" animBg="1"/>
      <p:bldP spid="20" grpId="0"/>
      <p:bldP spid="2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εσ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1967890" cy="1729358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827584" y="22768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μέση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4664"/>
            <a:ext cx="2657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4427984" y="2060848"/>
            <a:ext cx="43204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183957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- Ευθύγραμμο βέλος σύνδεσης"/>
          <p:cNvCxnSpPr/>
          <p:nvPr/>
        </p:nvCxnSpPr>
        <p:spPr>
          <a:xfrm flipH="1" flipV="1">
            <a:off x="2267744" y="5373216"/>
            <a:ext cx="576064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149080"/>
            <a:ext cx="1800200" cy="142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- Ευθύγραμμο βέλος σύνδεσης"/>
          <p:cNvCxnSpPr/>
          <p:nvPr/>
        </p:nvCxnSpPr>
        <p:spPr>
          <a:xfrm flipH="1" flipV="1">
            <a:off x="6732240" y="4797152"/>
            <a:ext cx="576064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ποδι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587" y="692696"/>
            <a:ext cx="1381125" cy="16383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683568" y="249463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πόδια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0123" y="404664"/>
            <a:ext cx="1067941" cy="21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3779912" y="249463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πατούσα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H="1">
            <a:off x="4860032" y="548680"/>
            <a:ext cx="936104" cy="144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5796136" y="260648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δάχτυλα ποδιών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33867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- Ευθύγραμμο βέλος σύνδεσης"/>
          <p:cNvCxnSpPr/>
          <p:nvPr/>
        </p:nvCxnSpPr>
        <p:spPr>
          <a:xfrm flipH="1">
            <a:off x="2555776" y="5445224"/>
            <a:ext cx="14401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3995936" y="5085184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νύχια  ποδιών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1872208" cy="50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3059832" y="1268760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Arsen\Desktop\Ειδικο\pecs\ετοιμα\Screenshot_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76672"/>
            <a:ext cx="1137468" cy="1257300"/>
          </a:xfrm>
          <a:prstGeom prst="rect">
            <a:avLst/>
          </a:prstGeom>
          <a:noFill/>
        </p:spPr>
      </p:pic>
      <p:pic>
        <p:nvPicPr>
          <p:cNvPr id="11" name="10 - Εικόνα" descr="στομ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708920"/>
            <a:ext cx="1538089" cy="997474"/>
          </a:xfrm>
          <a:prstGeom prst="rect">
            <a:avLst/>
          </a:prstGeom>
        </p:spPr>
      </p:pic>
      <p:cxnSp>
        <p:nvCxnSpPr>
          <p:cNvPr id="12" name="11 - Ευθύγραμμο βέλος σύνδεσης"/>
          <p:cNvCxnSpPr/>
          <p:nvPr/>
        </p:nvCxnSpPr>
        <p:spPr>
          <a:xfrm>
            <a:off x="3059832" y="3140968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Arsen\Desktop\Ειδικο\pecs\ετοιμα\τρωε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05064"/>
            <a:ext cx="1257054" cy="936104"/>
          </a:xfrm>
          <a:prstGeom prst="rect">
            <a:avLst/>
          </a:prstGeom>
          <a:noFill/>
        </p:spPr>
      </p:pic>
      <p:cxnSp>
        <p:nvCxnSpPr>
          <p:cNvPr id="14" name="13 - Ευθύγραμμο βέλος σύνδεσης"/>
          <p:cNvCxnSpPr/>
          <p:nvPr/>
        </p:nvCxnSpPr>
        <p:spPr>
          <a:xfrm>
            <a:off x="2987824" y="3429000"/>
            <a:ext cx="1152128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486004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17 - Ευθύγραμμο βέλος σύνδεσης"/>
          <p:cNvCxnSpPr/>
          <p:nvPr/>
        </p:nvCxnSpPr>
        <p:spPr>
          <a:xfrm>
            <a:off x="2339752" y="3717032"/>
            <a:ext cx="1656184" cy="19442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2636912"/>
            <a:ext cx="1017835" cy="91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en\Desktop\Ειδικο\pecs\ετοιμα\μυτ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599" y="332656"/>
            <a:ext cx="1512167" cy="1240752"/>
          </a:xfrm>
          <a:prstGeom prst="rect">
            <a:avLst/>
          </a:prstGeom>
          <a:noFill/>
        </p:spPr>
      </p:pic>
      <p:cxnSp>
        <p:nvCxnSpPr>
          <p:cNvPr id="5" name="4 - Ευθύγραμμο βέλος σύνδεσης"/>
          <p:cNvCxnSpPr/>
          <p:nvPr/>
        </p:nvCxnSpPr>
        <p:spPr>
          <a:xfrm>
            <a:off x="3817814" y="980728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Arsen\Desktop\Ειδικο\pecs\ετοιμα\Screenshot_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966" y="188640"/>
            <a:ext cx="1330250" cy="1781349"/>
          </a:xfrm>
          <a:prstGeom prst="rect">
            <a:avLst/>
          </a:prstGeom>
          <a:noFill/>
        </p:spPr>
      </p:pic>
      <p:pic>
        <p:nvPicPr>
          <p:cNvPr id="2054" name="Picture 6" descr="Ear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348880"/>
            <a:ext cx="1180931" cy="1296144"/>
          </a:xfrm>
          <a:prstGeom prst="rect">
            <a:avLst/>
          </a:prstGeom>
          <a:noFill/>
        </p:spPr>
      </p:pic>
      <p:cxnSp>
        <p:nvCxnSpPr>
          <p:cNvPr id="10" name="9 - Ευθύγραμμο βέλος σύνδεσης"/>
          <p:cNvCxnSpPr/>
          <p:nvPr/>
        </p:nvCxnSpPr>
        <p:spPr>
          <a:xfrm>
            <a:off x="3707904" y="2924944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- Εικόνα" descr="Screenshot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8517" y="2204864"/>
            <a:ext cx="1285691" cy="1296144"/>
          </a:xfrm>
          <a:prstGeom prst="rect">
            <a:avLst/>
          </a:prstGeom>
        </p:spPr>
      </p:pic>
      <p:pic>
        <p:nvPicPr>
          <p:cNvPr id="12" name="11 - Εικόνα" descr="ποδι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4365103"/>
            <a:ext cx="1127004" cy="1336860"/>
          </a:xfrm>
          <a:prstGeom prst="rect">
            <a:avLst/>
          </a:prstGeom>
        </p:spPr>
      </p:pic>
      <p:cxnSp>
        <p:nvCxnSpPr>
          <p:cNvPr id="13" name="12 - Ευθύγραμμο βέλος σύνδεσης"/>
          <p:cNvCxnSpPr/>
          <p:nvPr/>
        </p:nvCxnSpPr>
        <p:spPr>
          <a:xfrm flipV="1">
            <a:off x="3563888" y="4509120"/>
            <a:ext cx="936104" cy="2880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717032"/>
            <a:ext cx="792088" cy="149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15 - Ευθύγραμμο βέλος σύνδεσης"/>
          <p:cNvCxnSpPr/>
          <p:nvPr/>
        </p:nvCxnSpPr>
        <p:spPr>
          <a:xfrm>
            <a:off x="3563888" y="5301207"/>
            <a:ext cx="936104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 descr="C:\Users\Arsen\Desktop\Ειδικο\pecs\ετοιμα\τρεχω τρεχω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5400600"/>
            <a:ext cx="1253564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29</Words>
  <Application>Microsoft Office PowerPoint</Application>
  <PresentationFormat>Προβολή στην οθόνη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Μέρη του σώματος..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Μέρη του σώματος..</dc:title>
  <cp:lastModifiedBy>Arsen</cp:lastModifiedBy>
  <cp:revision>10</cp:revision>
  <dcterms:modified xsi:type="dcterms:W3CDTF">2024-10-23T12:05:58Z</dcterms:modified>
</cp:coreProperties>
</file>