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6655F-91A7-4D46-8AF5-0A812C231561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07F34-F7D8-437A-A7ED-5F33091056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FCD-A354-4306-BDB2-65C60AAA3E75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A10E-3840-4985-8BFC-EA7C6F44B977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87D1-9979-4C7A-8DAB-7C6869B503EB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2768-47E7-4AEE-B892-AF0580B37D41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AF4-50B5-4D96-9F48-0DF49C427F30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7147-8AAB-4F4B-A511-B4684650EC46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0AC81-AE14-43DC-A191-CD0808F686A9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358-3259-4FD0-8A70-18911EEDF806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8EA-6357-4EE0-B54E-B90C8FD29D93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E89-3465-42B8-AC13-B1FF76EDB054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1B-7F13-45B3-BE32-E866C5171B9F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9ACBC-64D6-4C90-8360-B8E55E74A838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60040" y="1166887"/>
            <a:ext cx="7772400" cy="1470025"/>
          </a:xfrm>
        </p:spPr>
        <p:txBody>
          <a:bodyPr>
            <a:normAutofit/>
          </a:bodyPr>
          <a:lstStyle/>
          <a:p>
            <a:r>
              <a:rPr lang="el-GR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Προπαίδεια του 3</a:t>
            </a:r>
            <a:endParaRPr lang="el-GR" sz="5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355976" y="3861048"/>
            <a:ext cx="3240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b="1" dirty="0" smtClean="0">
                <a:solidFill>
                  <a:srgbClr val="00B0F0"/>
                </a:solidFill>
                <a:latin typeface="AR BLANCA" pitchFamily="2" charset="0"/>
              </a:rPr>
              <a:t>X </a:t>
            </a:r>
            <a:r>
              <a:rPr lang="el-GR" sz="10000" b="1" dirty="0" smtClean="0">
                <a:solidFill>
                  <a:srgbClr val="00B0F0"/>
                </a:solidFill>
                <a:latin typeface="AR BLANCA" pitchFamily="2" charset="0"/>
              </a:rPr>
              <a:t>3</a:t>
            </a:r>
            <a:endParaRPr lang="el-GR" sz="10000" b="1" dirty="0">
              <a:solidFill>
                <a:srgbClr val="00B0F0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732240" y="19735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39552" y="47667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401798" y="22057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689830" y="1886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11560" y="126876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232460" y="126876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851382" y="99079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24328" y="99079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7833846" y="9820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11560" y="198884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232461" y="198884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835696" y="198884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6876256" y="163887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7524328" y="1638870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7833846" y="163016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39552" y="27809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160453" y="2780928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1691680" y="278092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2312580" y="278092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6876256" y="242224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596336" y="242224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7884368" y="242224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39552" y="352249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1160453" y="3522494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691680" y="352249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312581" y="3522494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2843808" y="352249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6876256" y="328634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7596982" y="3315961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7895981" y="328634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>
            <a:off x="35496" y="155679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>
            <a:off x="-35496" y="234888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>
            <a:off x="-35496" y="3140968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>
            <a:off x="-36512" y="3933056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TextBox"/>
          <p:cNvSpPr txBox="1"/>
          <p:nvPr/>
        </p:nvSpPr>
        <p:spPr>
          <a:xfrm>
            <a:off x="539552" y="438659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1160452" y="438659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1691680" y="438659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2312580" y="438659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3359700" y="436510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82 - TextBox"/>
          <p:cNvSpPr txBox="1"/>
          <p:nvPr/>
        </p:nvSpPr>
        <p:spPr>
          <a:xfrm>
            <a:off x="2855645" y="438659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84 - TextBox"/>
          <p:cNvSpPr txBox="1"/>
          <p:nvPr/>
        </p:nvSpPr>
        <p:spPr>
          <a:xfrm>
            <a:off x="6876256" y="40784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7596982" y="4108049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7895981" y="407843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-36512" y="4725144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551387" y="515583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89 - TextBox"/>
          <p:cNvSpPr txBox="1"/>
          <p:nvPr/>
        </p:nvSpPr>
        <p:spPr>
          <a:xfrm>
            <a:off x="1172287" y="5155833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90 - TextBox"/>
          <p:cNvSpPr txBox="1"/>
          <p:nvPr/>
        </p:nvSpPr>
        <p:spPr>
          <a:xfrm>
            <a:off x="1703515" y="515583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91 - TextBox"/>
          <p:cNvSpPr txBox="1"/>
          <p:nvPr/>
        </p:nvSpPr>
        <p:spPr>
          <a:xfrm>
            <a:off x="2324415" y="5155833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92 - TextBox"/>
          <p:cNvSpPr txBox="1"/>
          <p:nvPr/>
        </p:nvSpPr>
        <p:spPr>
          <a:xfrm>
            <a:off x="3935764" y="517867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98 - TextBox"/>
          <p:cNvSpPr txBox="1"/>
          <p:nvPr/>
        </p:nvSpPr>
        <p:spPr>
          <a:xfrm>
            <a:off x="2867480" y="51786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100 - TextBox"/>
          <p:cNvSpPr txBox="1"/>
          <p:nvPr/>
        </p:nvSpPr>
        <p:spPr>
          <a:xfrm>
            <a:off x="3359700" y="51786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102 - TextBox"/>
          <p:cNvSpPr txBox="1"/>
          <p:nvPr/>
        </p:nvSpPr>
        <p:spPr>
          <a:xfrm>
            <a:off x="6876256" y="485231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7596982" y="4911551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104 - Ορθογώνιο"/>
          <p:cNvSpPr/>
          <p:nvPr/>
        </p:nvSpPr>
        <p:spPr>
          <a:xfrm>
            <a:off x="7895981" y="485231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-36512" y="558924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1115615" y="609193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107 - TextBox"/>
          <p:cNvSpPr txBox="1"/>
          <p:nvPr/>
        </p:nvSpPr>
        <p:spPr>
          <a:xfrm>
            <a:off x="1736515" y="609193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108 - TextBox"/>
          <p:cNvSpPr txBox="1"/>
          <p:nvPr/>
        </p:nvSpPr>
        <p:spPr>
          <a:xfrm>
            <a:off x="2267743" y="609193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109 - TextBox"/>
          <p:cNvSpPr txBox="1"/>
          <p:nvPr/>
        </p:nvSpPr>
        <p:spPr>
          <a:xfrm>
            <a:off x="2888643" y="609193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110 - TextBox"/>
          <p:cNvSpPr txBox="1"/>
          <p:nvPr/>
        </p:nvSpPr>
        <p:spPr>
          <a:xfrm>
            <a:off x="4499992" y="611478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116 - TextBox"/>
          <p:cNvSpPr txBox="1"/>
          <p:nvPr/>
        </p:nvSpPr>
        <p:spPr>
          <a:xfrm>
            <a:off x="3431708" y="611478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118 - TextBox"/>
          <p:cNvSpPr txBox="1"/>
          <p:nvPr/>
        </p:nvSpPr>
        <p:spPr>
          <a:xfrm>
            <a:off x="3923928" y="611478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120 - TextBox"/>
          <p:cNvSpPr txBox="1"/>
          <p:nvPr/>
        </p:nvSpPr>
        <p:spPr>
          <a:xfrm>
            <a:off x="539552" y="60919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122 - TextBox"/>
          <p:cNvSpPr txBox="1"/>
          <p:nvPr/>
        </p:nvSpPr>
        <p:spPr>
          <a:xfrm>
            <a:off x="6876256" y="574739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7596982" y="577700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7895981" y="574739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2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r>
              <a:rPr lang="el-GR" dirty="0" smtClean="0"/>
              <a:t>Ευανθία </a:t>
            </a:r>
            <a:r>
              <a:rPr lang="el-GR" dirty="0" err="1" smtClean="0"/>
              <a:t>Κοτζαθανάση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6700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990" y="84117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062" y="84117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584" y="1628800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0086" y="1628800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628800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420888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420888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4142" y="2420888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0206" y="2420888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14" y="3212976"/>
            <a:ext cx="37757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6103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16103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16103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16103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2513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2513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05064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2513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2513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2513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797152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817220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73325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733256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5661248"/>
            <a:ext cx="360040" cy="4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1" grpId="0"/>
      <p:bldP spid="13" grpId="0"/>
      <p:bldP spid="14" grpId="0"/>
      <p:bldP spid="16" grpId="0"/>
      <p:bldP spid="17" grpId="0"/>
      <p:bldP spid="19" grpId="0"/>
      <p:bldP spid="21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4" grpId="0"/>
      <p:bldP spid="35" grpId="0"/>
      <p:bldP spid="36" grpId="0"/>
      <p:bldP spid="37" grpId="0"/>
      <p:bldP spid="39" grpId="0"/>
      <p:bldP spid="41" grpId="0"/>
      <p:bldP spid="43" grpId="0"/>
      <p:bldP spid="45" grpId="0"/>
      <p:bldP spid="47" grpId="0"/>
      <p:bldP spid="48" grpId="0"/>
      <p:bldP spid="49" grpId="0"/>
      <p:bldP spid="50" grpId="0"/>
      <p:bldP spid="73" grpId="0"/>
      <p:bldP spid="74" grpId="0"/>
      <p:bldP spid="75" grpId="0"/>
      <p:bldP spid="76" grpId="0"/>
      <p:bldP spid="77" grpId="0"/>
      <p:bldP spid="83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99" grpId="0"/>
      <p:bldP spid="101" grpId="0"/>
      <p:bldP spid="103" grpId="0"/>
      <p:bldP spid="104" grpId="0"/>
      <p:bldP spid="105" grpId="0"/>
      <p:bldP spid="107" grpId="0"/>
      <p:bldP spid="108" grpId="0"/>
      <p:bldP spid="109" grpId="0"/>
      <p:bldP spid="110" grpId="0"/>
      <p:bldP spid="111" grpId="0"/>
      <p:bldP spid="117" grpId="0"/>
      <p:bldP spid="119" grpId="0"/>
      <p:bldP spid="121" grpId="0"/>
      <p:bldP spid="123" grpId="0"/>
      <p:bldP spid="124" grpId="0"/>
      <p:bldP spid="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55775" y="321297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176675" y="321297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707903" y="321297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328803" y="321297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940152" y="32358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871868" y="323582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364088" y="323582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1979712" y="32129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403648" y="323582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839419" y="323582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Ευανθία </a:t>
            </a:r>
            <a:r>
              <a:rPr lang="el-GR" dirty="0" err="1" smtClean="0"/>
              <a:t>Κοτζαθανάση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855914" y="170080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476814" y="1700809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3008042" y="170080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628942" y="1700809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240291" y="172365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4172007" y="172365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4664227" y="172365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279851" y="17008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703787" y="172365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7028656" y="142691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7749382" y="145652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8100392" y="141277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6948264" y="286571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7740998" y="289532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8039997" y="286571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l-GR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0121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198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9326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5390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7438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0024" y="271338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1338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708920"/>
            <a:ext cx="436610" cy="49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4" grpId="0"/>
      <p:bldP spid="16" grpId="0"/>
      <p:bldP spid="18" grpId="0"/>
      <p:bldP spid="20" grpId="0"/>
      <p:bldP spid="22" grpId="0"/>
      <p:bldP spid="28" grpId="0"/>
      <p:bldP spid="29" grpId="0"/>
      <p:bldP spid="30" grpId="0"/>
      <p:bldP spid="31" grpId="0"/>
      <p:bldP spid="32" grpId="0"/>
      <p:bldP spid="38" grpId="0"/>
      <p:bldP spid="40" grpId="0"/>
      <p:bldP spid="42" grpId="0"/>
      <p:bldP spid="44" grpId="0"/>
      <p:bldP spid="46" grpId="0"/>
      <p:bldP spid="47" grpId="0"/>
      <p:bldP spid="48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755576" y="19735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 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589862" y="220578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903542" y="1886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27584" y="13216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619672" y="1321604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975550" y="13128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27584" y="23297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619672" y="2329716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975550" y="23210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827584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691680" y="342900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047558" y="34290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99592" y="46531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692326" y="4682753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012037" y="465313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44840" y="1886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537574" y="21825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6836573" y="18864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724128" y="126876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516862" y="129837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836573" y="126876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5724128" y="2253645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6588870" y="2283262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6887869" y="225364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744840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6609582" y="345861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908581" y="34290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652120" y="46531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660878" y="4682753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6959877" y="465313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l-GR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107504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>
            <a:off x="97160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907704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3563888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>
            <a:off x="4355976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5220072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>
            <a:off x="6156176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>
            <a:off x="709228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8100392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8964488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-36512" y="609329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55 - Καμπύλο βέλος προς τα κάτω"/>
          <p:cNvSpPr/>
          <p:nvPr/>
        </p:nvSpPr>
        <p:spPr>
          <a:xfrm>
            <a:off x="144016" y="5517232"/>
            <a:ext cx="82758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323528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57 - Καμπύλο βέλος προς τα κάτω"/>
          <p:cNvSpPr/>
          <p:nvPr/>
        </p:nvSpPr>
        <p:spPr>
          <a:xfrm>
            <a:off x="971600" y="5517232"/>
            <a:ext cx="1043608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33164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59 - Καμπύλο βέλος προς τα κάτω"/>
          <p:cNvSpPr/>
          <p:nvPr/>
        </p:nvSpPr>
        <p:spPr>
          <a:xfrm>
            <a:off x="1907704" y="5517232"/>
            <a:ext cx="93610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205172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61 - Καμπύλο βέλος προς τα κάτω"/>
          <p:cNvSpPr/>
          <p:nvPr/>
        </p:nvSpPr>
        <p:spPr>
          <a:xfrm>
            <a:off x="3563888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70790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2915816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57200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67 - Καμπύλο βέλος προς τα κάτω"/>
          <p:cNvSpPr/>
          <p:nvPr/>
        </p:nvSpPr>
        <p:spPr>
          <a:xfrm>
            <a:off x="4355976" y="5517232"/>
            <a:ext cx="93610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5436096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69 - Καμπύλο βέλος προς τα κάτω"/>
          <p:cNvSpPr/>
          <p:nvPr/>
        </p:nvSpPr>
        <p:spPr>
          <a:xfrm>
            <a:off x="5220072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637220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71 - Καμπύλο βέλος προς τα κάτω"/>
          <p:cNvSpPr/>
          <p:nvPr/>
        </p:nvSpPr>
        <p:spPr>
          <a:xfrm>
            <a:off x="6156176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30830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73 - Καμπύλο βέλος προς τα κάτω"/>
          <p:cNvSpPr/>
          <p:nvPr/>
        </p:nvSpPr>
        <p:spPr>
          <a:xfrm>
            <a:off x="2771800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5" name="74 - Καμπύλο βέλος προς τα κάτω"/>
          <p:cNvSpPr/>
          <p:nvPr/>
        </p:nvSpPr>
        <p:spPr>
          <a:xfrm>
            <a:off x="7092280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77180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Καμπύλο βέλος προς τα κάτω"/>
          <p:cNvSpPr/>
          <p:nvPr/>
        </p:nvSpPr>
        <p:spPr>
          <a:xfrm>
            <a:off x="8100392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8244408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1 0.02498 L -0.12188 0.85361 " pathEditMode="relative" rAng="0" ptsTypes="AA">
                                      <p:cBhvr>
                                        <p:cTn id="2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361 0.682 " pathEditMode="relative" ptsTypes="AA">
                                      <p:cBhvr>
                                        <p:cTn id="2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2891 L 0.06719 0.55342 " pathEditMode="relative" rAng="0" ptsTypes="AA">
                                      <p:cBhvr>
                                        <p:cTn id="2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42276E-6 L 0.14601 0.39199 " pathEditMode="relative" rAng="0" ptsTypes="AA">
                                      <p:cBhvr>
                                        <p:cTn id="2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05 0.02475 L 0.23473 0.21346 " pathEditMode="relative" rAng="0" ptsTypes="AA">
                                      <p:cBhvr>
                                        <p:cTn id="2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268 0.84967 " pathEditMode="relative" ptsTypes="AA">
                                      <p:cBhvr>
                                        <p:cTn id="3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0.00393 L -0.10417 0.69635 " pathEditMode="relative" rAng="0" ptsTypes="AA">
                                      <p:cBhvr>
                                        <p:cTn id="3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2821 L -0.0073 0.55273 " pathEditMode="relative" rAng="0" ptsTypes="AA">
                                      <p:cBhvr>
                                        <p:cTn id="3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7 0.01434 L 0.10868 0.38136 " pathEditMode="relative" rAng="0" ptsTypes="AA">
                                      <p:cBhvr>
                                        <p:cTn id="3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028E-6 L 0.18958 0.20306 " pathEditMode="relative" rAng="0" ptsTypes="AA">
                                      <p:cBhvr>
                                        <p:cTn id="3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9" grpId="0"/>
      <p:bldP spid="10" grpId="0"/>
      <p:bldP spid="10" grpId="1"/>
      <p:bldP spid="11" grpId="0"/>
      <p:bldP spid="12" grpId="0"/>
      <p:bldP spid="13" grpId="0"/>
      <p:bldP spid="13" grpId="1"/>
      <p:bldP spid="14" grpId="0"/>
      <p:bldP spid="15" grpId="0"/>
      <p:bldP spid="16" grpId="0"/>
      <p:bldP spid="16" grpId="1"/>
      <p:bldP spid="17" grpId="0"/>
      <p:bldP spid="18" grpId="0"/>
      <p:bldP spid="19" grpId="0"/>
      <p:bldP spid="19" grpId="1"/>
      <p:bldP spid="20" grpId="0"/>
      <p:bldP spid="21" grpId="0"/>
      <p:bldP spid="22" grpId="0"/>
      <p:bldP spid="22" grpId="1"/>
      <p:bldP spid="23" grpId="0"/>
      <p:bldP spid="24" grpId="0"/>
      <p:bldP spid="25" grpId="0"/>
      <p:bldP spid="25" grpId="1"/>
      <p:bldP spid="26" grpId="0"/>
      <p:bldP spid="27" grpId="0"/>
      <p:bldP spid="28" grpId="0"/>
      <p:bldP spid="28" grpId="1"/>
      <p:bldP spid="29" grpId="0"/>
      <p:bldP spid="30" grpId="0"/>
      <p:bldP spid="31" grpId="0"/>
      <p:bldP spid="31" grpId="1"/>
      <p:bldP spid="32" grpId="0"/>
      <p:bldP spid="33" grpId="0"/>
      <p:bldP spid="34" grpId="0"/>
      <p:bldP spid="34" grpId="1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5" grpId="0"/>
      <p:bldP spid="67" grpId="0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 animBg="1"/>
      <p:bldP spid="66" grpId="0" animBg="1"/>
      <p:bldP spid="7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234</Words>
  <Application>Microsoft Office PowerPoint</Application>
  <PresentationFormat>Προβολή στην οθόνη (4:3)</PresentationFormat>
  <Paragraphs>132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Προπαίδεια του 3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Προπαίδεια του 2</dc:title>
  <cp:lastModifiedBy>Arsen</cp:lastModifiedBy>
  <cp:revision>20</cp:revision>
  <dcterms:modified xsi:type="dcterms:W3CDTF">2025-03-10T18:48:34Z</dcterms:modified>
</cp:coreProperties>
</file>