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6655F-91A7-4D46-8AF5-0A812C231561}" type="datetimeFigureOut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07F34-F7D8-437A-A7ED-5F33091056C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DFCD-A354-4306-BDB2-65C60AAA3E75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A10E-3840-4985-8BFC-EA7C6F44B977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87D1-9979-4C7A-8DAB-7C6869B503EB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2768-47E7-4AEE-B892-AF0580B37D41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36AF4-50B5-4D96-9F48-0DF49C427F30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C7147-8AAB-4F4B-A511-B4684650EC46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0AC81-AE14-43DC-A191-CD0808F686A9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1358-3259-4FD0-8A70-18911EEDF806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88EA-6357-4EE0-B54E-B90C8FD29D93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5E89-3465-42B8-AC13-B1FF76EDB054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1B-7F13-45B3-BE32-E866C5171B9F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9ACBC-64D6-4C90-8360-B8E55E74A838}" type="datetime1">
              <a:rPr lang="el-GR" smtClean="0"/>
              <a:pPr/>
              <a:t>10/3/2025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60040" y="1166887"/>
            <a:ext cx="7772400" cy="1470025"/>
          </a:xfrm>
        </p:spPr>
        <p:txBody>
          <a:bodyPr>
            <a:normAutofit/>
          </a:bodyPr>
          <a:lstStyle/>
          <a:p>
            <a:r>
              <a:rPr lang="el-GR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Προπαίδεια του 2</a:t>
            </a:r>
            <a:endParaRPr lang="el-GR" sz="5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355976" y="3861048"/>
            <a:ext cx="32403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b="1" dirty="0" smtClean="0">
                <a:solidFill>
                  <a:srgbClr val="FF0066"/>
                </a:solidFill>
                <a:latin typeface="AR BLANCA" pitchFamily="2" charset="0"/>
              </a:rPr>
              <a:t>X 2</a:t>
            </a:r>
            <a:endParaRPr lang="el-GR" sz="10000" b="1" dirty="0">
              <a:solidFill>
                <a:srgbClr val="FF0066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732240" y="19735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539552" y="47667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7401798" y="220578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689830" y="1886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611560" y="126876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232460" y="126876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6851382" y="99079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24328" y="990798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7833846" y="9820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11560" y="198884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232461" y="1988840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1835696" y="1988840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6876256" y="163887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7524328" y="1638870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7833846" y="163016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539552" y="278092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160453" y="2780928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1691680" y="278092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2312580" y="2780928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6876256" y="242224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7596336" y="2422248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7884368" y="242224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539552" y="352249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1160453" y="3522494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691680" y="352249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2312581" y="3522494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46 - TextBox"/>
          <p:cNvSpPr txBox="1"/>
          <p:nvPr/>
        </p:nvSpPr>
        <p:spPr>
          <a:xfrm>
            <a:off x="2843808" y="352249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6876256" y="328634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7596982" y="3315961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7895981" y="3286344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116632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717" y="908720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789" y="908720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717" y="1628800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5789" y="1628800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9" y="1628800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880" y="2420888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2420888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1" y="2420888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5" y="2420888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0583" y="321297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321" y="321297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6385" y="321297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2448" y="321297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4839" y="321297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8" name="67 - Ευθεία γραμμή σύνδεσης"/>
          <p:cNvCxnSpPr/>
          <p:nvPr/>
        </p:nvCxnSpPr>
        <p:spPr>
          <a:xfrm>
            <a:off x="0" y="764704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>
            <a:off x="35496" y="1556792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- Ευθεία γραμμή σύνδεσης"/>
          <p:cNvCxnSpPr/>
          <p:nvPr/>
        </p:nvCxnSpPr>
        <p:spPr>
          <a:xfrm>
            <a:off x="-35496" y="234888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>
            <a:off x="-35496" y="3140968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- Ευθεία γραμμή σύνδεσης"/>
          <p:cNvCxnSpPr/>
          <p:nvPr/>
        </p:nvCxnSpPr>
        <p:spPr>
          <a:xfrm>
            <a:off x="-36512" y="3933056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TextBox"/>
          <p:cNvSpPr txBox="1"/>
          <p:nvPr/>
        </p:nvSpPr>
        <p:spPr>
          <a:xfrm>
            <a:off x="539552" y="438659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73 - TextBox"/>
          <p:cNvSpPr txBox="1"/>
          <p:nvPr/>
        </p:nvSpPr>
        <p:spPr>
          <a:xfrm>
            <a:off x="1160452" y="4386590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74 - TextBox"/>
          <p:cNvSpPr txBox="1"/>
          <p:nvPr/>
        </p:nvSpPr>
        <p:spPr>
          <a:xfrm>
            <a:off x="1691680" y="438659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2312580" y="4386590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76 - TextBox"/>
          <p:cNvSpPr txBox="1"/>
          <p:nvPr/>
        </p:nvSpPr>
        <p:spPr>
          <a:xfrm>
            <a:off x="3359700" y="436510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717" y="4077073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7455" y="4077073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9" y="4077073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583" y="4077073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77073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82 - TextBox"/>
          <p:cNvSpPr txBox="1"/>
          <p:nvPr/>
        </p:nvSpPr>
        <p:spPr>
          <a:xfrm>
            <a:off x="2855645" y="4386590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9" y="4077073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84 - TextBox"/>
          <p:cNvSpPr txBox="1"/>
          <p:nvPr/>
        </p:nvSpPr>
        <p:spPr>
          <a:xfrm>
            <a:off x="6876256" y="40784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7596982" y="4108049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86 - Ορθογώνιο"/>
          <p:cNvSpPr/>
          <p:nvPr/>
        </p:nvSpPr>
        <p:spPr>
          <a:xfrm>
            <a:off x="7895981" y="4078432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8" name="87 - Ευθεία γραμμή σύνδεσης"/>
          <p:cNvCxnSpPr/>
          <p:nvPr/>
        </p:nvCxnSpPr>
        <p:spPr>
          <a:xfrm>
            <a:off x="-36512" y="4725144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88 - TextBox"/>
          <p:cNvSpPr txBox="1"/>
          <p:nvPr/>
        </p:nvSpPr>
        <p:spPr>
          <a:xfrm>
            <a:off x="551387" y="515583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89 - TextBox"/>
          <p:cNvSpPr txBox="1"/>
          <p:nvPr/>
        </p:nvSpPr>
        <p:spPr>
          <a:xfrm>
            <a:off x="1172287" y="5155833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90 - TextBox"/>
          <p:cNvSpPr txBox="1"/>
          <p:nvPr/>
        </p:nvSpPr>
        <p:spPr>
          <a:xfrm>
            <a:off x="1703515" y="5155833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91 - TextBox"/>
          <p:cNvSpPr txBox="1"/>
          <p:nvPr/>
        </p:nvSpPr>
        <p:spPr>
          <a:xfrm>
            <a:off x="2324415" y="5155833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92 - TextBox"/>
          <p:cNvSpPr txBox="1"/>
          <p:nvPr/>
        </p:nvSpPr>
        <p:spPr>
          <a:xfrm>
            <a:off x="3935764" y="5178678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9290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5354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1418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" name="98 - TextBox"/>
          <p:cNvSpPr txBox="1"/>
          <p:nvPr/>
        </p:nvSpPr>
        <p:spPr>
          <a:xfrm>
            <a:off x="2867480" y="51786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5644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100 - TextBox"/>
          <p:cNvSpPr txBox="1"/>
          <p:nvPr/>
        </p:nvSpPr>
        <p:spPr>
          <a:xfrm>
            <a:off x="3359700" y="517867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838185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102 - TextBox"/>
          <p:cNvSpPr txBox="1"/>
          <p:nvPr/>
        </p:nvSpPr>
        <p:spPr>
          <a:xfrm>
            <a:off x="6876256" y="485231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103 - Ορθογώνιο"/>
          <p:cNvSpPr/>
          <p:nvPr/>
        </p:nvSpPr>
        <p:spPr>
          <a:xfrm>
            <a:off x="7596982" y="4911551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104 - Ορθογώνιο"/>
          <p:cNvSpPr/>
          <p:nvPr/>
        </p:nvSpPr>
        <p:spPr>
          <a:xfrm>
            <a:off x="7895981" y="4852318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-36512" y="558924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1115615" y="609193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107 - TextBox"/>
          <p:cNvSpPr txBox="1"/>
          <p:nvPr/>
        </p:nvSpPr>
        <p:spPr>
          <a:xfrm>
            <a:off x="1736515" y="609193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108 - TextBox"/>
          <p:cNvSpPr txBox="1"/>
          <p:nvPr/>
        </p:nvSpPr>
        <p:spPr>
          <a:xfrm>
            <a:off x="2267743" y="609193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109 - TextBox"/>
          <p:cNvSpPr txBox="1"/>
          <p:nvPr/>
        </p:nvSpPr>
        <p:spPr>
          <a:xfrm>
            <a:off x="2888643" y="609193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110 - TextBox"/>
          <p:cNvSpPr txBox="1"/>
          <p:nvPr/>
        </p:nvSpPr>
        <p:spPr>
          <a:xfrm>
            <a:off x="4499992" y="611478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3780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518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582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5646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8156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" name="116 - TextBox"/>
          <p:cNvSpPr txBox="1"/>
          <p:nvPr/>
        </p:nvSpPr>
        <p:spPr>
          <a:xfrm>
            <a:off x="3431708" y="611478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" name="118 - TextBox"/>
          <p:cNvSpPr txBox="1"/>
          <p:nvPr/>
        </p:nvSpPr>
        <p:spPr>
          <a:xfrm>
            <a:off x="3923928" y="611478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2092" y="573325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" name="120 - TextBox"/>
          <p:cNvSpPr txBox="1"/>
          <p:nvPr/>
        </p:nvSpPr>
        <p:spPr>
          <a:xfrm>
            <a:off x="539552" y="60919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717" y="573325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" name="122 - TextBox"/>
          <p:cNvSpPr txBox="1"/>
          <p:nvPr/>
        </p:nvSpPr>
        <p:spPr>
          <a:xfrm>
            <a:off x="6876256" y="574739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7596982" y="5777007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124 - Ορθογώνιο"/>
          <p:cNvSpPr/>
          <p:nvPr/>
        </p:nvSpPr>
        <p:spPr>
          <a:xfrm>
            <a:off x="7895981" y="574739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2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</p:spPr>
        <p:txBody>
          <a:bodyPr/>
          <a:lstStyle/>
          <a:p>
            <a:r>
              <a:rPr lang="el-GR" dirty="0" smtClean="0"/>
              <a:t>Ευανθία </a:t>
            </a:r>
            <a:r>
              <a:rPr lang="el-GR" dirty="0" err="1" smtClean="0"/>
              <a:t>Κοτζαθανάση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>
                      <p:stCondLst>
                        <p:cond delay="indefinite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2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>
                      <p:stCondLst>
                        <p:cond delay="indefinite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1" grpId="0"/>
      <p:bldP spid="13" grpId="0"/>
      <p:bldP spid="14" grpId="0"/>
      <p:bldP spid="16" grpId="0"/>
      <p:bldP spid="17" grpId="0"/>
      <p:bldP spid="19" grpId="0"/>
      <p:bldP spid="21" grpId="0"/>
      <p:bldP spid="23" grpId="0"/>
      <p:bldP spid="24" grpId="0"/>
      <p:bldP spid="25" grpId="0"/>
      <p:bldP spid="26" grpId="0"/>
      <p:bldP spid="28" grpId="0"/>
      <p:bldP spid="30" grpId="0"/>
      <p:bldP spid="32" grpId="0"/>
      <p:bldP spid="34" grpId="0"/>
      <p:bldP spid="35" grpId="0"/>
      <p:bldP spid="36" grpId="0"/>
      <p:bldP spid="37" grpId="0"/>
      <p:bldP spid="39" grpId="0"/>
      <p:bldP spid="41" grpId="0"/>
      <p:bldP spid="43" grpId="0"/>
      <p:bldP spid="45" grpId="0"/>
      <p:bldP spid="47" grpId="0"/>
      <p:bldP spid="48" grpId="0"/>
      <p:bldP spid="49" grpId="0"/>
      <p:bldP spid="50" grpId="0"/>
      <p:bldP spid="73" grpId="0"/>
      <p:bldP spid="74" grpId="0"/>
      <p:bldP spid="75" grpId="0"/>
      <p:bldP spid="76" grpId="0"/>
      <p:bldP spid="77" grpId="0"/>
      <p:bldP spid="83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99" grpId="0"/>
      <p:bldP spid="101" grpId="0"/>
      <p:bldP spid="103" grpId="0"/>
      <p:bldP spid="104" grpId="0"/>
      <p:bldP spid="105" grpId="0"/>
      <p:bldP spid="107" grpId="0"/>
      <p:bldP spid="108" grpId="0"/>
      <p:bldP spid="109" grpId="0"/>
      <p:bldP spid="110" grpId="0"/>
      <p:bldP spid="111" grpId="0"/>
      <p:bldP spid="117" grpId="0"/>
      <p:bldP spid="119" grpId="0"/>
      <p:bldP spid="121" grpId="0"/>
      <p:bldP spid="123" grpId="0"/>
      <p:bldP spid="124" grpId="0"/>
      <p:bldP spid="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555775" y="3212977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3176675" y="321297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3707903" y="3212977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4328803" y="3212977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940152" y="3235822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4871868" y="323582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5364088" y="3235822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1979712" y="321297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403648" y="323582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839419" y="323582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2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Ευανθία </a:t>
            </a:r>
            <a:r>
              <a:rPr lang="el-GR" dirty="0" err="1" smtClean="0"/>
              <a:t>Κοτζαθανάση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855914" y="170080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2476814" y="1700809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3008042" y="1700809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628942" y="1700809"/>
            <a:ext cx="6032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240291" y="1723654"/>
            <a:ext cx="4320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4079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3817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9881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5945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8455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37 - TextBox"/>
          <p:cNvSpPr txBox="1"/>
          <p:nvPr/>
        </p:nvSpPr>
        <p:spPr>
          <a:xfrm>
            <a:off x="4172007" y="172365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0171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39 - TextBox"/>
          <p:cNvSpPr txBox="1"/>
          <p:nvPr/>
        </p:nvSpPr>
        <p:spPr>
          <a:xfrm>
            <a:off x="4664227" y="1723654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391" y="1412777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41 - TextBox"/>
          <p:cNvSpPr txBox="1"/>
          <p:nvPr/>
        </p:nvSpPr>
        <p:spPr>
          <a:xfrm>
            <a:off x="1279851" y="170080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8016" y="141277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43 - TextBox"/>
          <p:cNvSpPr txBox="1"/>
          <p:nvPr/>
        </p:nvSpPr>
        <p:spPr>
          <a:xfrm>
            <a:off x="703787" y="172365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  +</a:t>
            </a:r>
            <a:endParaRPr lang="el-GR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952" y="1435622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45 - TextBox"/>
          <p:cNvSpPr txBox="1"/>
          <p:nvPr/>
        </p:nvSpPr>
        <p:spPr>
          <a:xfrm>
            <a:off x="7028656" y="142691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46 - Ορθογώνιο"/>
          <p:cNvSpPr/>
          <p:nvPr/>
        </p:nvSpPr>
        <p:spPr>
          <a:xfrm>
            <a:off x="7749382" y="1456527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8048381" y="142691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1932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670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7734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3798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6308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0244" y="2864351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5869" y="2864350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9805" y="288719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87196"/>
            <a:ext cx="385988" cy="360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" name="59 - TextBox"/>
          <p:cNvSpPr txBox="1"/>
          <p:nvPr/>
        </p:nvSpPr>
        <p:spPr>
          <a:xfrm>
            <a:off x="6948264" y="286571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60 - Ορθογώνιο"/>
          <p:cNvSpPr/>
          <p:nvPr/>
        </p:nvSpPr>
        <p:spPr>
          <a:xfrm>
            <a:off x="7740998" y="2895327"/>
            <a:ext cx="3593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8039997" y="2865710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l-GR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4" grpId="0"/>
      <p:bldP spid="16" grpId="0"/>
      <p:bldP spid="18" grpId="0"/>
      <p:bldP spid="20" grpId="0"/>
      <p:bldP spid="22" grpId="0"/>
      <p:bldP spid="28" grpId="0"/>
      <p:bldP spid="29" grpId="0"/>
      <p:bldP spid="30" grpId="0"/>
      <p:bldP spid="31" grpId="0"/>
      <p:bldP spid="32" grpId="0"/>
      <p:bldP spid="38" grpId="0"/>
      <p:bldP spid="40" grpId="0"/>
      <p:bldP spid="42" grpId="0"/>
      <p:bldP spid="44" grpId="0"/>
      <p:bldP spid="46" grpId="0"/>
      <p:bldP spid="47" grpId="0"/>
      <p:bldP spid="48" grpId="0"/>
      <p:bldP spid="60" grpId="0"/>
      <p:bldP spid="61" grpId="0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Ευανθία Κοτζαθανάση</a:t>
            </a:r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755576" y="197351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589862" y="220578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903542" y="1886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827584" y="13216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1619672" y="1321604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1975550" y="13128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827584" y="232971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619672" y="2329716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975550" y="232100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827584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1691680" y="3429000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047558" y="34290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99592" y="465313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1692326" y="4682753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2012037" y="465313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744840" y="1886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6537574" y="21825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6836573" y="18864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724128" y="126876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6516862" y="129837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6836573" y="126876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5724128" y="2253645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6588870" y="2283262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6887869" y="225364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5744840" y="342900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6609582" y="3458617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6908581" y="34290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652120" y="465313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8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x 2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6660878" y="4682753"/>
            <a:ext cx="389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6959877" y="4653136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el-GR" sz="2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35 - Ευθεία γραμμή σύνδεσης"/>
          <p:cNvCxnSpPr/>
          <p:nvPr/>
        </p:nvCxnSpPr>
        <p:spPr>
          <a:xfrm>
            <a:off x="0" y="5877272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>
            <a:off x="107504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>
            <a:off x="971600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907704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3563888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>
            <a:off x="4355976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5220072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>
            <a:off x="6156176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>
            <a:off x="7092280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>
            <a:off x="8100392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8964488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-36512" y="609329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55 - Καμπύλο βέλος προς τα κάτω"/>
          <p:cNvSpPr/>
          <p:nvPr/>
        </p:nvSpPr>
        <p:spPr>
          <a:xfrm>
            <a:off x="144016" y="5517232"/>
            <a:ext cx="827584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7" name="56 - TextBox"/>
          <p:cNvSpPr txBox="1"/>
          <p:nvPr/>
        </p:nvSpPr>
        <p:spPr>
          <a:xfrm>
            <a:off x="323528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57 - Καμπύλο βέλος προς τα κάτω"/>
          <p:cNvSpPr/>
          <p:nvPr/>
        </p:nvSpPr>
        <p:spPr>
          <a:xfrm>
            <a:off x="971600" y="5517232"/>
            <a:ext cx="1043608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9" name="58 - TextBox"/>
          <p:cNvSpPr txBox="1"/>
          <p:nvPr/>
        </p:nvSpPr>
        <p:spPr>
          <a:xfrm>
            <a:off x="133164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59 - Καμπύλο βέλος προς τα κάτω"/>
          <p:cNvSpPr/>
          <p:nvPr/>
        </p:nvSpPr>
        <p:spPr>
          <a:xfrm>
            <a:off x="1907704" y="5517232"/>
            <a:ext cx="936104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1" name="60 - TextBox"/>
          <p:cNvSpPr txBox="1"/>
          <p:nvPr/>
        </p:nvSpPr>
        <p:spPr>
          <a:xfrm>
            <a:off x="205172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61 - Καμπύλο βέλος προς τα κάτω"/>
          <p:cNvSpPr/>
          <p:nvPr/>
        </p:nvSpPr>
        <p:spPr>
          <a:xfrm>
            <a:off x="3563888" y="5517232"/>
            <a:ext cx="864096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3" name="62 - TextBox"/>
          <p:cNvSpPr txBox="1"/>
          <p:nvPr/>
        </p:nvSpPr>
        <p:spPr>
          <a:xfrm>
            <a:off x="370790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64 - TextBox"/>
          <p:cNvSpPr txBox="1"/>
          <p:nvPr/>
        </p:nvSpPr>
        <p:spPr>
          <a:xfrm>
            <a:off x="2915816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457200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67 - Καμπύλο βέλος προς τα κάτω"/>
          <p:cNvSpPr/>
          <p:nvPr/>
        </p:nvSpPr>
        <p:spPr>
          <a:xfrm>
            <a:off x="4355976" y="5517232"/>
            <a:ext cx="936104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9" name="68 - TextBox"/>
          <p:cNvSpPr txBox="1"/>
          <p:nvPr/>
        </p:nvSpPr>
        <p:spPr>
          <a:xfrm>
            <a:off x="5436096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69 - Καμπύλο βέλος προς τα κάτω"/>
          <p:cNvSpPr/>
          <p:nvPr/>
        </p:nvSpPr>
        <p:spPr>
          <a:xfrm>
            <a:off x="5220072" y="5517232"/>
            <a:ext cx="1008112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1" name="70 - TextBox"/>
          <p:cNvSpPr txBox="1"/>
          <p:nvPr/>
        </p:nvSpPr>
        <p:spPr>
          <a:xfrm>
            <a:off x="6372200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71 - Καμπύλο βέλος προς τα κάτω"/>
          <p:cNvSpPr/>
          <p:nvPr/>
        </p:nvSpPr>
        <p:spPr>
          <a:xfrm>
            <a:off x="6156176" y="5517232"/>
            <a:ext cx="1008112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7308304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73 - Καμπύλο βέλος προς τα κάτω"/>
          <p:cNvSpPr/>
          <p:nvPr/>
        </p:nvSpPr>
        <p:spPr>
          <a:xfrm>
            <a:off x="2771800" y="5517232"/>
            <a:ext cx="864096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5" name="74 - Καμπύλο βέλος προς τα κάτω"/>
          <p:cNvSpPr/>
          <p:nvPr/>
        </p:nvSpPr>
        <p:spPr>
          <a:xfrm>
            <a:off x="7092280" y="5517232"/>
            <a:ext cx="1008112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771800" y="5733256"/>
            <a:ext cx="0" cy="3600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Καμπύλο βέλος προς τα κάτω"/>
          <p:cNvSpPr/>
          <p:nvPr/>
        </p:nvSpPr>
        <p:spPr>
          <a:xfrm>
            <a:off x="8100392" y="5517232"/>
            <a:ext cx="864096" cy="216024"/>
          </a:xfrm>
          <a:prstGeom prst="curvedDownArrow">
            <a:avLst/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6" name="75 - TextBox"/>
          <p:cNvSpPr txBox="1"/>
          <p:nvPr/>
        </p:nvSpPr>
        <p:spPr>
          <a:xfrm>
            <a:off x="8244408" y="51571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+ 2</a:t>
            </a:r>
            <a:endParaRPr lang="el-G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1 0.02498 L -0.12188 0.85361 " pathEditMode="relative" rAng="0" ptsTypes="AA">
                                      <p:cBhvr>
                                        <p:cTn id="2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4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361 0.682 " pathEditMode="relative" ptsTypes="AA">
                                      <p:cBhvr>
                                        <p:cTn id="2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0.02891 L 0.06719 0.55342 " pathEditMode="relative" rAng="0" ptsTypes="AA">
                                      <p:cBhvr>
                                        <p:cTn id="2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42276E-6 L 0.14601 0.39199 " pathEditMode="relative" rAng="0" ptsTypes="AA">
                                      <p:cBhvr>
                                        <p:cTn id="2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05 0.02475 L 0.23473 0.21346 " pathEditMode="relative" rAng="0" ptsTypes="AA">
                                      <p:cBhvr>
                                        <p:cTn id="29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1268 0.84967 " pathEditMode="relative" ptsTypes="AA">
                                      <p:cBhvr>
                                        <p:cTn id="30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0.00393 L -0.10417 0.69635 " pathEditMode="relative" rAng="0" ptsTypes="AA">
                                      <p:cBhvr>
                                        <p:cTn id="3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2821 L -0.0073 0.55273 " pathEditMode="relative" rAng="0" ptsTypes="AA">
                                      <p:cBhvr>
                                        <p:cTn id="3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07 0.01434 L 0.10868 0.38136 " pathEditMode="relative" rAng="0" ptsTypes="AA">
                                      <p:cBhvr>
                                        <p:cTn id="3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028E-6 L 0.18958 0.20306 " pathEditMode="relative" rAng="0" ptsTypes="AA">
                                      <p:cBhvr>
                                        <p:cTn id="37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" y="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7" grpId="1"/>
      <p:bldP spid="8" grpId="0"/>
      <p:bldP spid="9" grpId="0"/>
      <p:bldP spid="10" grpId="0"/>
      <p:bldP spid="10" grpId="1"/>
      <p:bldP spid="11" grpId="0"/>
      <p:bldP spid="12" grpId="0"/>
      <p:bldP spid="13" grpId="0"/>
      <p:bldP spid="13" grpId="1"/>
      <p:bldP spid="14" grpId="0"/>
      <p:bldP spid="15" grpId="0"/>
      <p:bldP spid="16" grpId="0"/>
      <p:bldP spid="16" grpId="1"/>
      <p:bldP spid="17" grpId="0"/>
      <p:bldP spid="18" grpId="0"/>
      <p:bldP spid="19" grpId="0"/>
      <p:bldP spid="19" grpId="1"/>
      <p:bldP spid="20" grpId="0"/>
      <p:bldP spid="21" grpId="0"/>
      <p:bldP spid="22" grpId="0"/>
      <p:bldP spid="22" grpId="1"/>
      <p:bldP spid="23" grpId="0"/>
      <p:bldP spid="24" grpId="0"/>
      <p:bldP spid="25" grpId="0"/>
      <p:bldP spid="25" grpId="1"/>
      <p:bldP spid="26" grpId="0"/>
      <p:bldP spid="27" grpId="0"/>
      <p:bldP spid="28" grpId="0"/>
      <p:bldP spid="28" grpId="1"/>
      <p:bldP spid="29" grpId="0"/>
      <p:bldP spid="30" grpId="0"/>
      <p:bldP spid="31" grpId="0"/>
      <p:bldP spid="31" grpId="1"/>
      <p:bldP spid="32" grpId="0"/>
      <p:bldP spid="33" grpId="0"/>
      <p:bldP spid="34" grpId="0"/>
      <p:bldP spid="34" grpId="1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5" grpId="0"/>
      <p:bldP spid="67" grpId="0"/>
      <p:bldP spid="68" grpId="0" animBg="1"/>
      <p:bldP spid="69" grpId="0"/>
      <p:bldP spid="70" grpId="0" animBg="1"/>
      <p:bldP spid="71" grpId="0"/>
      <p:bldP spid="72" grpId="0" animBg="1"/>
      <p:bldP spid="73" grpId="0"/>
      <p:bldP spid="74" grpId="0" animBg="1"/>
      <p:bldP spid="75" grpId="0" animBg="1"/>
      <p:bldP spid="66" grpId="0" animBg="1"/>
      <p:bldP spid="76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234</Words>
  <Application>Microsoft Office PowerPoint</Application>
  <PresentationFormat>Προβολή στην οθόνη (4:3)</PresentationFormat>
  <Paragraphs>132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Προπαίδεια του 2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Προπαίδεια του 2</dc:title>
  <cp:lastModifiedBy>Arsen</cp:lastModifiedBy>
  <cp:revision>18</cp:revision>
  <dcterms:modified xsi:type="dcterms:W3CDTF">2025-03-10T17:55:53Z</dcterms:modified>
</cp:coreProperties>
</file>