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13/3/2025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Όταν είμαι άρρωστος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063" y="2195513"/>
            <a:ext cx="3851169" cy="28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8640"/>
            <a:ext cx="2069060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8 - Ορθογώνιο"/>
          <p:cNvSpPr/>
          <p:nvPr/>
        </p:nvSpPr>
        <p:spPr>
          <a:xfrm>
            <a:off x="5508104" y="2348880"/>
            <a:ext cx="31683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φυσάω τη μύτη</a:t>
            </a:r>
          </a:p>
        </p:txBody>
      </p:sp>
      <p:sp>
        <p:nvSpPr>
          <p:cNvPr id="7" name="8 - Ορθογώνιο"/>
          <p:cNvSpPr/>
          <p:nvPr/>
        </p:nvSpPr>
        <p:spPr>
          <a:xfrm>
            <a:off x="971600" y="2348880"/>
            <a:ext cx="31683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είμαι άρρωστη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140968"/>
            <a:ext cx="2393429" cy="256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827584" y="5733256"/>
            <a:ext cx="34563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πονάει ο λαιμός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068960"/>
            <a:ext cx="2244053" cy="24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>
          <a:xfrm>
            <a:off x="5940152" y="5733256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βήχω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0"/>
            <a:ext cx="25241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1584176" cy="232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179512" y="2492896"/>
            <a:ext cx="38884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πονάει το δόντι μου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0"/>
            <a:ext cx="1485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5255568" y="2492896"/>
            <a:ext cx="38884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πονάει η κοιλιά μου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212976"/>
            <a:ext cx="160643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467544" y="5661248"/>
            <a:ext cx="30243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έχω πυρετό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212976"/>
            <a:ext cx="180603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>
          <a:xfrm>
            <a:off x="5436096" y="5661248"/>
            <a:ext cx="30243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κρυώνω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18192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395536" y="1988840"/>
            <a:ext cx="30243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ζαλίζομαι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1961801" cy="220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5148064" y="2132856"/>
            <a:ext cx="36724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κάνω εμετό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2809106" cy="204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0" y="5517232"/>
            <a:ext cx="43559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πονάει το κεφάλι μου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852936"/>
            <a:ext cx="3960440" cy="24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>
          <a:xfrm>
            <a:off x="5004048" y="5517232"/>
            <a:ext cx="36724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ζεσταίνομαι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83568" y="548680"/>
            <a:ext cx="38884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Τι κάνω;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2333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χάπια Στοκ Εικονογραφήσεις, Vectors, &amp; Clipart – (103,009 Στοκ  Εικονογραφήσει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653136"/>
            <a:ext cx="1890210" cy="1512168"/>
          </a:xfrm>
          <a:prstGeom prst="rect">
            <a:avLst/>
          </a:prstGeom>
          <a:noFill/>
        </p:spPr>
      </p:pic>
      <p:pic>
        <p:nvPicPr>
          <p:cNvPr id="2056" name="Picture 8" descr="Free Doctor Clip Art Pictures - Clipart Library - Clip Art Libr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3114155" cy="2736304"/>
          </a:xfrm>
          <a:prstGeom prst="rect">
            <a:avLst/>
          </a:prstGeom>
          <a:noFill/>
        </p:spPr>
      </p:pic>
      <p:pic>
        <p:nvPicPr>
          <p:cNvPr id="1026" name="Picture 2" descr="33,800+ Probiotic Supplements Stock Photos, Pictures &amp; Royalty-Free Images  - iStock | Yogurt spoon, Ginger chicken, Fast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725144"/>
            <a:ext cx="2483768" cy="1655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34</Words>
  <Application>Microsoft Office PowerPoint</Application>
  <PresentationFormat>Προβολή στην οθόνη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Όταν είμαι άρρωστος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cp:lastModifiedBy>Arsen</cp:lastModifiedBy>
  <cp:revision>19</cp:revision>
  <dcterms:modified xsi:type="dcterms:W3CDTF">2025-03-13T21:59:41Z</dcterms:modified>
</cp:coreProperties>
</file>