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0" r:id="rId8"/>
    <p:sldId id="261" r:id="rId9"/>
    <p:sldId id="262" r:id="rId10"/>
    <p:sldId id="263" r:id="rId11"/>
    <p:sldId id="269" r:id="rId12"/>
    <p:sldId id="270" r:id="rId13"/>
    <p:sldId id="268" r:id="rId14"/>
    <p:sldId id="264" r:id="rId15"/>
    <p:sldId id="265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3/3/2024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539552" y="404664"/>
            <a:ext cx="72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Διαβάζω δυνατά τους αριθμούς.</a:t>
            </a:r>
            <a:endParaRPr lang="el-G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683568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2411760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4067944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5580112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7020272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755576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2555776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4211960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5796136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7308304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85111" y="-260773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7378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9426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7379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9426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5490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7538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5490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7538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TextBox"/>
          <p:cNvSpPr txBox="1"/>
          <p:nvPr/>
        </p:nvSpPr>
        <p:spPr>
          <a:xfrm>
            <a:off x="2195737" y="141277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4860033" y="1412776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13101" y="1971475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7377" y="314096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9425" y="314096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7377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9425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5489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5489" y="311358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553" y="314096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553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43601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25 - TextBox"/>
          <p:cNvSpPr txBox="1"/>
          <p:nvPr/>
        </p:nvSpPr>
        <p:spPr>
          <a:xfrm>
            <a:off x="2267745" y="3717032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6 - TextBox"/>
          <p:cNvSpPr txBox="1"/>
          <p:nvPr/>
        </p:nvSpPr>
        <p:spPr>
          <a:xfrm>
            <a:off x="4932041" y="3717032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13102" y="4308831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408837" y="4308831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29 - TextBox"/>
          <p:cNvSpPr txBox="1"/>
          <p:nvPr/>
        </p:nvSpPr>
        <p:spPr>
          <a:xfrm>
            <a:off x="2267745" y="5622339"/>
            <a:ext cx="792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6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30 - TextBox"/>
          <p:cNvSpPr txBox="1"/>
          <p:nvPr/>
        </p:nvSpPr>
        <p:spPr>
          <a:xfrm>
            <a:off x="4751513" y="5622339"/>
            <a:ext cx="10081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l-GR" sz="4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31 - TextBox"/>
          <p:cNvSpPr txBox="1"/>
          <p:nvPr/>
        </p:nvSpPr>
        <p:spPr>
          <a:xfrm>
            <a:off x="3131841" y="144587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32 - TextBox"/>
          <p:cNvSpPr txBox="1"/>
          <p:nvPr/>
        </p:nvSpPr>
        <p:spPr>
          <a:xfrm>
            <a:off x="3779913" y="141277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33 - TextBox"/>
          <p:cNvSpPr txBox="1"/>
          <p:nvPr/>
        </p:nvSpPr>
        <p:spPr>
          <a:xfrm>
            <a:off x="4211961" y="144587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34 - TextBox"/>
          <p:cNvSpPr txBox="1"/>
          <p:nvPr/>
        </p:nvSpPr>
        <p:spPr>
          <a:xfrm>
            <a:off x="3131841" y="375013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35 - TextBox"/>
          <p:cNvSpPr txBox="1"/>
          <p:nvPr/>
        </p:nvSpPr>
        <p:spPr>
          <a:xfrm>
            <a:off x="3779913" y="3717032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36 - TextBox"/>
          <p:cNvSpPr txBox="1"/>
          <p:nvPr/>
        </p:nvSpPr>
        <p:spPr>
          <a:xfrm>
            <a:off x="4211961" y="375013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37 - TextBox"/>
          <p:cNvSpPr txBox="1"/>
          <p:nvPr/>
        </p:nvSpPr>
        <p:spPr>
          <a:xfrm>
            <a:off x="3131841" y="562233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38 - TextBox"/>
          <p:cNvSpPr txBox="1"/>
          <p:nvPr/>
        </p:nvSpPr>
        <p:spPr>
          <a:xfrm>
            <a:off x="3491881" y="558924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39 - TextBox"/>
          <p:cNvSpPr txBox="1"/>
          <p:nvPr/>
        </p:nvSpPr>
        <p:spPr>
          <a:xfrm>
            <a:off x="4211961" y="562233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1979712" y="980728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4860032" y="980728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1979712" y="2598003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4860032" y="256490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979712" y="4326195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4932040" y="4254187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907704" y="609329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4932040" y="6054387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105596" y="-117526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260648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033589" y="1467420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276872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276872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033588" y="3156702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8941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8941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38941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961580" y="4923034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5766355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5766355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5262299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5262299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925069" y="4385879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997077" y="2618778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997077" y="963364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069085" y="-621582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38 - TextBox"/>
          <p:cNvSpPr txBox="1"/>
          <p:nvPr/>
        </p:nvSpPr>
        <p:spPr>
          <a:xfrm>
            <a:off x="3131840" y="1013827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39 - TextBox"/>
          <p:cNvSpPr txBox="1"/>
          <p:nvPr/>
        </p:nvSpPr>
        <p:spPr>
          <a:xfrm>
            <a:off x="3779912" y="980728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40 - TextBox"/>
          <p:cNvSpPr txBox="1"/>
          <p:nvPr/>
        </p:nvSpPr>
        <p:spPr>
          <a:xfrm>
            <a:off x="4211960" y="1013827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3131840" y="2598003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3779912" y="2564904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4211960" y="2598003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3131840" y="432619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45 - TextBox"/>
          <p:cNvSpPr txBox="1"/>
          <p:nvPr/>
        </p:nvSpPr>
        <p:spPr>
          <a:xfrm>
            <a:off x="3779912" y="429309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46 - TextBox"/>
          <p:cNvSpPr txBox="1"/>
          <p:nvPr/>
        </p:nvSpPr>
        <p:spPr>
          <a:xfrm>
            <a:off x="4211960" y="432619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3131840" y="612639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48 - TextBox"/>
          <p:cNvSpPr txBox="1"/>
          <p:nvPr/>
        </p:nvSpPr>
        <p:spPr>
          <a:xfrm>
            <a:off x="3779912" y="609329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49 - TextBox"/>
          <p:cNvSpPr txBox="1"/>
          <p:nvPr/>
        </p:nvSpPr>
        <p:spPr>
          <a:xfrm>
            <a:off x="4211960" y="612639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012160" y="6309320"/>
            <a:ext cx="2895600" cy="365125"/>
          </a:xfrm>
        </p:spPr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1871193" y="3717802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4463481" y="364579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1799185" y="595005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4535489" y="5878042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53063" y="2293377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353" y="313021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3401" y="313021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353" y="262615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3401" y="262615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9465" y="262615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9465" y="3102829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781053" y="4525625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353" y="475901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7417" y="475901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1473" y="475901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9345" y="533507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5409" y="533507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9465" y="533507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7537" y="511905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21 - TextBox"/>
          <p:cNvSpPr txBox="1"/>
          <p:nvPr/>
        </p:nvSpPr>
        <p:spPr>
          <a:xfrm>
            <a:off x="1871193" y="1446645"/>
            <a:ext cx="828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16550" y="127422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2834" y="792858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4882" y="792858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2834" y="288802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4882" y="288802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0946" y="504826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53059" y="1756222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781053" y="4060478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16550" y="-476796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46 - TextBox"/>
          <p:cNvSpPr txBox="1"/>
          <p:nvPr/>
        </p:nvSpPr>
        <p:spPr>
          <a:xfrm>
            <a:off x="4463481" y="1374637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2807297" y="144664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48 - TextBox"/>
          <p:cNvSpPr txBox="1"/>
          <p:nvPr/>
        </p:nvSpPr>
        <p:spPr>
          <a:xfrm>
            <a:off x="3455369" y="141354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49 - TextBox"/>
          <p:cNvSpPr txBox="1"/>
          <p:nvPr/>
        </p:nvSpPr>
        <p:spPr>
          <a:xfrm>
            <a:off x="3887417" y="144664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50 - TextBox"/>
          <p:cNvSpPr txBox="1"/>
          <p:nvPr/>
        </p:nvSpPr>
        <p:spPr>
          <a:xfrm>
            <a:off x="2807297" y="375090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51 - TextBox"/>
          <p:cNvSpPr txBox="1"/>
          <p:nvPr/>
        </p:nvSpPr>
        <p:spPr>
          <a:xfrm>
            <a:off x="3455369" y="3717802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52 - TextBox"/>
          <p:cNvSpPr txBox="1"/>
          <p:nvPr/>
        </p:nvSpPr>
        <p:spPr>
          <a:xfrm>
            <a:off x="3887417" y="375090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53 - TextBox"/>
          <p:cNvSpPr txBox="1"/>
          <p:nvPr/>
        </p:nvSpPr>
        <p:spPr>
          <a:xfrm>
            <a:off x="2807297" y="591114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54 - TextBox"/>
          <p:cNvSpPr txBox="1"/>
          <p:nvPr/>
        </p:nvSpPr>
        <p:spPr>
          <a:xfrm>
            <a:off x="3455369" y="5878042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55 - TextBox"/>
          <p:cNvSpPr txBox="1"/>
          <p:nvPr/>
        </p:nvSpPr>
        <p:spPr>
          <a:xfrm>
            <a:off x="3887417" y="591114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2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89570" y="-477567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9345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1393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9346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1393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7457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9505" y="76470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7457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9505" y="2606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TextBox"/>
          <p:cNvSpPr txBox="1"/>
          <p:nvPr/>
        </p:nvSpPr>
        <p:spPr>
          <a:xfrm>
            <a:off x="1835696" y="1445875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5004048" y="1373867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925068" y="1971475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9344" y="314096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1392" y="314096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9344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1392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7456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7456" y="311358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3520" y="314096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3520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5568" y="263691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25 - TextBox"/>
          <p:cNvSpPr txBox="1"/>
          <p:nvPr/>
        </p:nvSpPr>
        <p:spPr>
          <a:xfrm>
            <a:off x="1907704" y="3966155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26 - TextBox"/>
          <p:cNvSpPr txBox="1"/>
          <p:nvPr/>
        </p:nvSpPr>
        <p:spPr>
          <a:xfrm>
            <a:off x="5076056" y="3894147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44949" y="4524855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3040684" y="4524855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29 - TextBox"/>
          <p:cNvSpPr txBox="1"/>
          <p:nvPr/>
        </p:nvSpPr>
        <p:spPr>
          <a:xfrm>
            <a:off x="1043608" y="5982379"/>
            <a:ext cx="792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l-GR" sz="46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30 - TextBox"/>
          <p:cNvSpPr txBox="1"/>
          <p:nvPr/>
        </p:nvSpPr>
        <p:spPr>
          <a:xfrm>
            <a:off x="6660232" y="5941149"/>
            <a:ext cx="10081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4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l-GR" sz="4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273946" y="4491756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961578" y="2546770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89569" y="98498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34 - TextBox"/>
          <p:cNvSpPr txBox="1"/>
          <p:nvPr/>
        </p:nvSpPr>
        <p:spPr>
          <a:xfrm>
            <a:off x="2915816" y="144587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35 - TextBox"/>
          <p:cNvSpPr txBox="1"/>
          <p:nvPr/>
        </p:nvSpPr>
        <p:spPr>
          <a:xfrm>
            <a:off x="3707904" y="141277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36 - TextBox"/>
          <p:cNvSpPr txBox="1"/>
          <p:nvPr/>
        </p:nvSpPr>
        <p:spPr>
          <a:xfrm>
            <a:off x="4499992" y="144587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37 - TextBox"/>
          <p:cNvSpPr txBox="1"/>
          <p:nvPr/>
        </p:nvSpPr>
        <p:spPr>
          <a:xfrm>
            <a:off x="2915816" y="396615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38 - TextBox"/>
          <p:cNvSpPr txBox="1"/>
          <p:nvPr/>
        </p:nvSpPr>
        <p:spPr>
          <a:xfrm>
            <a:off x="3779912" y="3933056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39 - TextBox"/>
          <p:cNvSpPr txBox="1"/>
          <p:nvPr/>
        </p:nvSpPr>
        <p:spPr>
          <a:xfrm>
            <a:off x="4499992" y="3966155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40 - TextBox"/>
          <p:cNvSpPr txBox="1"/>
          <p:nvPr/>
        </p:nvSpPr>
        <p:spPr>
          <a:xfrm>
            <a:off x="1907704" y="598237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2915816" y="594928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5940152" y="598237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4139952" y="598237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5076056" y="594928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6" grpId="0"/>
      <p:bldP spid="27" grpId="0"/>
      <p:bldP spid="30" grpId="0"/>
      <p:bldP spid="31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683568" y="69269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+ 2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2843808" y="692696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4788024" y="184482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+ 5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6948264" y="184482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539552" y="306896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+ 9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2771800" y="3068960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4788024" y="414908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+ 1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6948264" y="4149080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611560" y="530120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+ 3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2771800" y="5301208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467544" y="62068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+ 4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2627784" y="620688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4932040" y="148478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+ 7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7092280" y="148478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467544" y="2564904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+ 10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2843808" y="256490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4932040" y="350100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+ 6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7092280" y="3501008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467544" y="436510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+ 8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2555776" y="436510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4932040" y="537321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+ 9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7020272" y="5373216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683568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2411760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4067944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5580112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7020272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755576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2555776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4211960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5796136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2CA23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l-GR" sz="5400" b="1" dirty="0">
              <a:solidFill>
                <a:srgbClr val="02CA2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7308304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683568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2411760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4067944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5580112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7020272" y="119675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755576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2555776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4211960" y="357301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5796136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7308304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l-GR" sz="5400" b="1" dirty="0">
              <a:solidFill>
                <a:srgbClr val="B1197B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1043608" y="83671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5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3923928" y="20608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7236296" y="69269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l-GR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7308304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5400" b="1" dirty="0">
              <a:solidFill>
                <a:srgbClr val="B1197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3563888" y="47667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1619672" y="3068960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5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4139952" y="38610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37815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l-GR" sz="5400" b="1" dirty="0">
              <a:solidFill>
                <a:srgbClr val="3781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827584" y="494116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l-GR" sz="5400" b="1" dirty="0">
              <a:solidFill>
                <a:srgbClr val="B1197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6372200" y="5085184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l-GR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5868144" y="20608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54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1043608" y="83671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l-GR" sz="5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3923928" y="20608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7236296" y="69269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l-GR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7308304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l-GR" sz="5400" b="1" dirty="0">
              <a:solidFill>
                <a:srgbClr val="B1197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3563888" y="47667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1619672" y="3068960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l-GR" sz="5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4139952" y="38610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37815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5400" b="1" dirty="0">
              <a:solidFill>
                <a:srgbClr val="3781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827584" y="494116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l-GR" sz="5400" b="1" dirty="0">
              <a:solidFill>
                <a:srgbClr val="B1197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6372200" y="5085184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el-GR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5868144" y="20608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l-GR" sz="54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1043608" y="83671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l-GR" sz="5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3923928" y="20608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l-GR" sz="5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7236296" y="692696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endParaRPr lang="el-GR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7308304" y="350100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endParaRPr lang="el-GR" sz="5400" b="1" dirty="0">
              <a:solidFill>
                <a:srgbClr val="B1197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3563888" y="476672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el-G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1619672" y="3068960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l-GR" sz="5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4139952" y="38610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37815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5400" b="1" dirty="0" smtClean="0">
                <a:solidFill>
                  <a:srgbClr val="37815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l-GR" sz="5400" b="1" dirty="0">
              <a:solidFill>
                <a:srgbClr val="3781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827584" y="494116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B1197B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l-GR" sz="5400" b="1" dirty="0">
              <a:solidFill>
                <a:srgbClr val="B1197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6372200" y="5085184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el-GR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5868144" y="2060848"/>
            <a:ext cx="936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29</a:t>
            </a:r>
            <a:endParaRPr lang="el-GR" sz="54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755576" y="76470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 + 1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2771800" y="76470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755576" y="198884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 + 2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2771800" y="1988840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827584" y="328498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3 + 3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2915816" y="3284984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899592" y="465313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4 + 4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2843808" y="4653136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971600" y="6027003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5 + 5 =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2987824" y="6027003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0"/>
            <a:ext cx="455709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0"/>
            <a:ext cx="455709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484783"/>
            <a:ext cx="487486" cy="720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412776"/>
            <a:ext cx="48748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708920"/>
            <a:ext cx="465440" cy="77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2708920"/>
            <a:ext cx="465440" cy="770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005064"/>
            <a:ext cx="461392" cy="82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4005064"/>
            <a:ext cx="461392" cy="82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5373216"/>
            <a:ext cx="549399" cy="839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5373216"/>
            <a:ext cx="549399" cy="839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248400" y="6492875"/>
            <a:ext cx="2895600" cy="365125"/>
          </a:xfrm>
        </p:spPr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2195736" y="797803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4932040" y="797803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2231232" y="2309971"/>
            <a:ext cx="82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4932040" y="2237963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2267744" y="3894147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5004048" y="3861048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2267744" y="5877272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5004048" y="5877272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13101" y="-515705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9374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85109" y="1140479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5408" y="194993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7456" y="194993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13101" y="2580638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8560" y="331808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0608" y="331808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14664" y="331808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85109" y="4491756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0568" y="5445224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2616" y="5445224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0568" y="4941168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2616" y="4941168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33 - TextBox"/>
          <p:cNvSpPr txBox="1"/>
          <p:nvPr/>
        </p:nvSpPr>
        <p:spPr>
          <a:xfrm>
            <a:off x="3275856" y="797803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34 - TextBox"/>
          <p:cNvSpPr txBox="1"/>
          <p:nvPr/>
        </p:nvSpPr>
        <p:spPr>
          <a:xfrm>
            <a:off x="3923928" y="797803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35 - TextBox"/>
          <p:cNvSpPr txBox="1"/>
          <p:nvPr/>
        </p:nvSpPr>
        <p:spPr>
          <a:xfrm>
            <a:off x="4355976" y="797803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36 - TextBox"/>
          <p:cNvSpPr txBox="1"/>
          <p:nvPr/>
        </p:nvSpPr>
        <p:spPr>
          <a:xfrm>
            <a:off x="3275856" y="230997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37 - TextBox"/>
          <p:cNvSpPr txBox="1"/>
          <p:nvPr/>
        </p:nvSpPr>
        <p:spPr>
          <a:xfrm>
            <a:off x="3923928" y="2276872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38 - TextBox"/>
          <p:cNvSpPr txBox="1"/>
          <p:nvPr/>
        </p:nvSpPr>
        <p:spPr>
          <a:xfrm>
            <a:off x="4355976" y="230997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39 - TextBox"/>
          <p:cNvSpPr txBox="1"/>
          <p:nvPr/>
        </p:nvSpPr>
        <p:spPr>
          <a:xfrm>
            <a:off x="3275856" y="3894147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40 - TextBox"/>
          <p:cNvSpPr txBox="1"/>
          <p:nvPr/>
        </p:nvSpPr>
        <p:spPr>
          <a:xfrm>
            <a:off x="3923928" y="3861048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4355976" y="3894147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3275856" y="591037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3923928" y="5877272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4355976" y="5910371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012160" y="6309320"/>
            <a:ext cx="2895600" cy="365125"/>
          </a:xfrm>
        </p:spPr>
        <p:txBody>
          <a:bodyPr/>
          <a:lstStyle/>
          <a:p>
            <a:r>
              <a:rPr lang="el-GR" dirty="0" smtClean="0"/>
              <a:t>Ευανθία </a:t>
            </a:r>
            <a:r>
              <a:rPr lang="el-GR" dirty="0" err="1" smtClean="0"/>
              <a:t>Κοτζαθανάση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2411760" y="3534107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4932040" y="3534107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2411760" y="5982379"/>
            <a:ext cx="821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5004048" y="5910371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17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249610" y="2148591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98542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98542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48137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48137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481371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95804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364284" y="4524855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4584" y="475824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0648" y="475824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4704" y="475824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22576" y="533430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8640" y="533430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2696" y="5334307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0768" y="5118283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21 - TextBox"/>
          <p:cNvSpPr txBox="1"/>
          <p:nvPr/>
        </p:nvSpPr>
        <p:spPr>
          <a:xfrm>
            <a:off x="2411760" y="1301859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- TextBox"/>
          <p:cNvSpPr txBox="1"/>
          <p:nvPr/>
        </p:nvSpPr>
        <p:spPr>
          <a:xfrm>
            <a:off x="4932040" y="1268760"/>
            <a:ext cx="1008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l-GR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321620" y="27260"/>
            <a:ext cx="504825" cy="197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692696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692696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88640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188640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404664"/>
            <a:ext cx="533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36 - TextBox"/>
          <p:cNvSpPr txBox="1"/>
          <p:nvPr/>
        </p:nvSpPr>
        <p:spPr>
          <a:xfrm>
            <a:off x="3275856" y="130185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37 - TextBox"/>
          <p:cNvSpPr txBox="1"/>
          <p:nvPr/>
        </p:nvSpPr>
        <p:spPr>
          <a:xfrm>
            <a:off x="3923928" y="126876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38 - TextBox"/>
          <p:cNvSpPr txBox="1"/>
          <p:nvPr/>
        </p:nvSpPr>
        <p:spPr>
          <a:xfrm>
            <a:off x="4355976" y="130185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39 - TextBox"/>
          <p:cNvSpPr txBox="1"/>
          <p:nvPr/>
        </p:nvSpPr>
        <p:spPr>
          <a:xfrm>
            <a:off x="3275856" y="3534107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40 - TextBox"/>
          <p:cNvSpPr txBox="1"/>
          <p:nvPr/>
        </p:nvSpPr>
        <p:spPr>
          <a:xfrm>
            <a:off x="3923928" y="3501008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4355976" y="3534107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3275856" y="598237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3923928" y="5949280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4355976" y="5982379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l-G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2" grpId="0"/>
      <p:bldP spid="23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277</Words>
  <Application>Microsoft Office PowerPoint</Application>
  <PresentationFormat>Προβολή στην οθόνη (4:3)</PresentationFormat>
  <Paragraphs>210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cp:lastModifiedBy>Arsen</cp:lastModifiedBy>
  <cp:revision>8</cp:revision>
  <dcterms:modified xsi:type="dcterms:W3CDTF">2024-03-03T13:17:22Z</dcterms:modified>
</cp:coreProperties>
</file>