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62670"/>
            <a:ext cx="3178696" cy="922114"/>
          </a:xfrm>
        </p:spPr>
        <p:txBody>
          <a:bodyPr>
            <a:normAutofit fontScale="90000"/>
          </a:bodyPr>
          <a:lstStyle/>
          <a:p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el-GR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Παρασκευή</a:t>
            </a:r>
            <a:endParaRPr lang="el-GR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3131840" y="548680"/>
            <a:ext cx="3178696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26/ 4 /24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323528" y="2685780"/>
            <a:ext cx="3178696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θ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α πάμε στην 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3121496" y="2671790"/>
            <a:ext cx="217058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εκκλησία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1 - Τίτλος"/>
          <p:cNvSpPr txBox="1">
            <a:spLocks/>
          </p:cNvSpPr>
          <p:nvPr/>
        </p:nvSpPr>
        <p:spPr>
          <a:xfrm>
            <a:off x="539552" y="4883150"/>
            <a:ext cx="417646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γ</a:t>
            </a:r>
            <a:r>
              <a:rPr kumimoji="0" lang="el-GR" sz="3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ια να </a:t>
            </a: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κοινωνήσουμε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13" descr="Εκκλησία Θρησκεία Θεός - Δωρεάν εικόνα στο Pixabay - Pixab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383758"/>
            <a:ext cx="1800200" cy="133327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933056"/>
            <a:ext cx="21526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395536" y="1282750"/>
            <a:ext cx="691276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1) </a:t>
            </a: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Μπαίνουμε  </a:t>
            </a:r>
            <a:r>
              <a:rPr lang="el-GR" sz="3600" b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ήσυχα</a:t>
            </a: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στην </a:t>
            </a:r>
            <a:r>
              <a:rPr lang="el-GR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εκκλησία 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395536" y="202630"/>
            <a:ext cx="475252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Τι κάνω στην εκκλησία.</a:t>
            </a:r>
            <a:endParaRPr kumimoji="0" lang="el-GR" sz="3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611560" y="2578894"/>
            <a:ext cx="345638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και ανάβουμε </a:t>
            </a:r>
            <a:r>
              <a:rPr lang="el-GR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κερί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276872"/>
            <a:ext cx="2105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052736"/>
            <a:ext cx="527323" cy="59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 - Τίτλος"/>
          <p:cNvSpPr txBox="1">
            <a:spLocks/>
          </p:cNvSpPr>
          <p:nvPr/>
        </p:nvSpPr>
        <p:spPr>
          <a:xfrm>
            <a:off x="395536" y="4235078"/>
            <a:ext cx="504056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2) </a:t>
            </a:r>
            <a:r>
              <a:rPr lang="el-GR" sz="3300" dirty="0" smtClean="0">
                <a:latin typeface="Times New Roman" pitchFamily="18" charset="0"/>
                <a:ea typeface="+mj-ea"/>
                <a:cs typeface="Times New Roman" pitchFamily="18" charset="0"/>
              </a:rPr>
              <a:t>Κάνω τον </a:t>
            </a:r>
            <a:r>
              <a:rPr lang="el-GR" sz="33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σταυρό μου</a:t>
            </a:r>
            <a:endParaRPr lang="el-GR" sz="33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067264" y="5661248"/>
            <a:ext cx="3928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και </a:t>
            </a:r>
            <a:r>
              <a:rPr lang="el-GR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φιλάω</a:t>
            </a:r>
            <a:r>
              <a:rPr lang="el-GR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τις </a:t>
            </a:r>
            <a:r>
              <a:rPr lang="el-GR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εικόνες</a:t>
            </a:r>
            <a:r>
              <a:rPr lang="el-GR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pic>
        <p:nvPicPr>
          <p:cNvPr id="14" name="13 - Εικόνα" descr="Screenshot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4077072"/>
            <a:ext cx="1830654" cy="1546473"/>
          </a:xfrm>
          <a:prstGeom prst="rect">
            <a:avLst/>
          </a:prstGeom>
        </p:spPr>
      </p:pic>
      <p:pic>
        <p:nvPicPr>
          <p:cNvPr id="2053" name="Picture 5" descr="εκκλησία Στοκ Εικονογραφήσεις, Vectors, &amp; Clipart – (268,817 Στοκ  Εικονογραφήσεις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958128"/>
            <a:ext cx="864096" cy="1135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-180528" y="778694"/>
            <a:ext cx="691276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3) </a:t>
            </a: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Κάθομαι </a:t>
            </a:r>
            <a:r>
              <a:rPr lang="el-GR" sz="3600" b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ήσυχα</a:t>
            </a:r>
            <a:r>
              <a:rPr lang="el-GR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στην </a:t>
            </a:r>
            <a:r>
              <a:rPr lang="el-GR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εκκλησία 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395536" y="1708967"/>
            <a:ext cx="259228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δ</a:t>
            </a:r>
            <a:r>
              <a:rPr lang="el-GR" sz="3600" b="1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εν φωνάζω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76672"/>
            <a:ext cx="527323" cy="59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8 - Εικόνα" descr="καθομα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9592" y="44624"/>
            <a:ext cx="919357" cy="979625"/>
          </a:xfrm>
          <a:prstGeom prst="rect">
            <a:avLst/>
          </a:prstGeom>
        </p:spPr>
      </p:pic>
      <p:pic>
        <p:nvPicPr>
          <p:cNvPr id="8" name="19 - Εικόνα" descr="d3e268cf7a066e481c0cd9c9783bf2d8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59832" y="1550961"/>
            <a:ext cx="1085951" cy="1157959"/>
          </a:xfrm>
          <a:prstGeom prst="rect">
            <a:avLst/>
          </a:prstGeom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420888"/>
            <a:ext cx="768085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- Τίτλος"/>
          <p:cNvSpPr txBox="1">
            <a:spLocks/>
          </p:cNvSpPr>
          <p:nvPr/>
        </p:nvSpPr>
        <p:spPr>
          <a:xfrm>
            <a:off x="-36512" y="3082950"/>
            <a:ext cx="453650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5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4) 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Όταν βγει ο </a:t>
            </a:r>
            <a:r>
              <a:rPr lang="el-GR" sz="3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παπάς</a:t>
            </a:r>
            <a:endParaRPr lang="el-GR" sz="3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076056" y="3212976"/>
            <a:ext cx="412112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με τη </a:t>
            </a:r>
            <a:r>
              <a:rPr lang="el-GR" sz="3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Θεία Κοινωνία</a:t>
            </a:r>
          </a:p>
        </p:txBody>
      </p:sp>
      <p:pic>
        <p:nvPicPr>
          <p:cNvPr id="13" name="12 - Εικόνα" descr="Screenshot_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96336" y="1709648"/>
            <a:ext cx="648072" cy="1605450"/>
          </a:xfrm>
          <a:prstGeom prst="rect">
            <a:avLst/>
          </a:prstGeom>
        </p:spPr>
      </p:pic>
      <p:pic>
        <p:nvPicPr>
          <p:cNvPr id="14" name="170 - Εικόνα" descr="e261a1f06f8021a715f1cefed4577175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1560" y="4149080"/>
            <a:ext cx="1565202" cy="1565202"/>
          </a:xfrm>
          <a:prstGeom prst="rect">
            <a:avLst/>
          </a:prstGeom>
        </p:spPr>
      </p:pic>
      <p:sp>
        <p:nvSpPr>
          <p:cNvPr id="15" name="14 - Ορθογώνιο"/>
          <p:cNvSpPr/>
          <p:nvPr/>
        </p:nvSpPr>
        <p:spPr>
          <a:xfrm>
            <a:off x="2393812" y="4526250"/>
            <a:ext cx="455445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b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περιμένω τη σειρά μου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2339752" y="5733256"/>
            <a:ext cx="288765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και </a:t>
            </a:r>
            <a:r>
              <a:rPr lang="el-GR" sz="35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Κοινωνάω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5229200"/>
            <a:ext cx="1857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Το χέρι του παπά | Dog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53266"/>
            <a:ext cx="2952328" cy="1911838"/>
          </a:xfrm>
          <a:prstGeom prst="rect">
            <a:avLst/>
          </a:prstGeom>
          <a:noFill/>
        </p:spPr>
      </p:pic>
      <p:sp>
        <p:nvSpPr>
          <p:cNvPr id="5" name="1 - Τίτλος"/>
          <p:cNvSpPr txBox="1">
            <a:spLocks/>
          </p:cNvSpPr>
          <p:nvPr/>
        </p:nvSpPr>
        <p:spPr>
          <a:xfrm>
            <a:off x="251520" y="476672"/>
            <a:ext cx="4464496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5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4) 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Παίρνω </a:t>
            </a:r>
            <a:r>
              <a:rPr lang="el-GR" sz="3500" dirty="0" smtClean="0">
                <a:solidFill>
                  <a:srgbClr val="FF33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αντίδωρο</a:t>
            </a:r>
            <a:endParaRPr lang="el-GR" sz="3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388" name="Picture 4" descr="Την έσωσε ένα αντίδωρο! - Poimin.g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14654"/>
            <a:ext cx="1944216" cy="1458162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971600" y="2885314"/>
            <a:ext cx="262764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από τον παπά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893153" y="5390346"/>
            <a:ext cx="454554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και </a:t>
            </a:r>
            <a:r>
              <a:rPr lang="el-GR" sz="3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φεύγω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l-GR" sz="3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χαρούμενος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9754" y="4869160"/>
            <a:ext cx="632246" cy="64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C:\Users\Arsen\Desktop\Ειδικο\pecs\ετοιμα\φευγω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365104"/>
            <a:ext cx="742950" cy="111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l-GR" sz="3500" b="1" u="sng" dirty="0" smtClean="0">
                <a:latin typeface="Times New Roman" pitchFamily="18" charset="0"/>
                <a:cs typeface="Times New Roman" pitchFamily="18" charset="0"/>
              </a:rPr>
              <a:t>Πως κάνω το σταυρό μου.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66380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1619672" y="908719"/>
            <a:ext cx="414248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Ενώνω </a:t>
            </a:r>
            <a:r>
              <a:rPr lang="el-GR" sz="3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3 δαχτυλάκια</a:t>
            </a:r>
            <a:endParaRPr lang="el-GR" sz="3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860827"/>
            <a:ext cx="1728191" cy="156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395536" y="2338212"/>
            <a:ext cx="231121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1→ Κεφάλι</a:t>
            </a:r>
            <a:endParaRPr lang="el-GR" sz="3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644008" y="3284984"/>
            <a:ext cx="263565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→ Κοιλίτσα</a:t>
            </a:r>
            <a:endParaRPr lang="el-GR" sz="3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52935" y="4437112"/>
            <a:ext cx="192713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→ δεξιά</a:t>
            </a:r>
            <a:endParaRPr lang="el-GR" sz="3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716016" y="5733256"/>
            <a:ext cx="262283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l-GR" sz="3500" dirty="0" smtClean="0">
                <a:latin typeface="Times New Roman" pitchFamily="18" charset="0"/>
                <a:ea typeface="+mj-ea"/>
                <a:cs typeface="Times New Roman" pitchFamily="18" charset="0"/>
              </a:rPr>
              <a:t>→ αριστερά</a:t>
            </a:r>
            <a:endParaRPr lang="el-GR" sz="3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10 - Εικόνα" descr="Screenshot_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1" y="2649225"/>
            <a:ext cx="1512168" cy="1715879"/>
          </a:xfrm>
          <a:prstGeom prst="rect">
            <a:avLst/>
          </a:prstGeom>
        </p:spPr>
      </p:pic>
      <p:pic>
        <p:nvPicPr>
          <p:cNvPr id="12" name="11 - Εικόνα" descr="Screenshot_1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69160" y="4005064"/>
            <a:ext cx="1554768" cy="1730307"/>
          </a:xfrm>
          <a:prstGeom prst="rect">
            <a:avLst/>
          </a:prstGeom>
        </p:spPr>
      </p:pic>
      <p:pic>
        <p:nvPicPr>
          <p:cNvPr id="13" name="12 - Εικόνα" descr="Screenshot_1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43775" y="5000625"/>
            <a:ext cx="1800225" cy="1857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95</Words>
  <Application>Microsoft Office PowerPoint</Application>
  <PresentationFormat>Προβολή στην οθόνη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Την Παρασκευή</vt:lpstr>
      <vt:lpstr>Διαφάνεια 2</vt:lpstr>
      <vt:lpstr>Διαφάνεια 3</vt:lpstr>
      <vt:lpstr>Διαφάνεια 4</vt:lpstr>
      <vt:lpstr>Πως κάνω το σταυρό μου.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Την Παρασκευή</dc:title>
  <cp:lastModifiedBy>Arsen</cp:lastModifiedBy>
  <cp:revision>6</cp:revision>
  <dcterms:modified xsi:type="dcterms:W3CDTF">2024-04-25T05:52:35Z</dcterms:modified>
</cp:coreProperties>
</file>