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3086-4C79-46D9-957B-DF898DDEDDE1}" type="datetimeFigureOut">
              <a:rPr lang="el-GR" smtClean="0"/>
              <a:t>20/3/2025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98052-0781-44B8-9D69-2FDCD984DC7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EAE2B-3F39-4F80-AC36-1CDBBEF1A99D}" type="datetime1">
              <a:rPr lang="el-GR" smtClean="0"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FB7C-ABB5-4701-ABF1-3CC0BDC9CB20}" type="datetime1">
              <a:rPr lang="el-GR" smtClean="0"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3035F-F983-4EBB-AE56-4BA9B578CA1C}" type="datetime1">
              <a:rPr lang="el-GR" smtClean="0"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CA94-8DB1-4E83-AFF6-650295E8E09D}" type="datetime1">
              <a:rPr lang="el-GR" smtClean="0"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BF1-C8CF-4A36-8947-20768CE9240E}" type="datetime1">
              <a:rPr lang="el-GR" smtClean="0"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21E10-0473-4D85-BBC1-F1D7FB295B29}" type="datetime1">
              <a:rPr lang="el-GR" smtClean="0"/>
              <a:t>20/3/2025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215A-ED19-4BE4-A190-29229145E024}" type="datetime1">
              <a:rPr lang="el-GR" smtClean="0"/>
              <a:t>20/3/2025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BF69-A730-40F7-9608-2BDC243AC688}" type="datetime1">
              <a:rPr lang="el-GR" smtClean="0"/>
              <a:t>20/3/2025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7F518-B682-486F-961B-8B34215470EC}" type="datetime1">
              <a:rPr lang="el-GR" smtClean="0"/>
              <a:t>20/3/2025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92B0-1551-45B9-B784-6BFB7750D103}" type="datetime1">
              <a:rPr lang="el-GR" smtClean="0"/>
              <a:t>20/3/2025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4F88D-DEDB-436D-BCFC-0B64C7A2A500}" type="datetime1">
              <a:rPr lang="el-GR" smtClean="0"/>
              <a:t>20/3/2025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AA65-D92B-4858-BD9F-B7B824E9625C}" type="datetime1">
              <a:rPr lang="el-GR" smtClean="0"/>
              <a:t>20/3/2025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Ευανθία Κοτζαθανάση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KY8esPddXQ" TargetMode="External"/><Relationship Id="rId3" Type="http://schemas.openxmlformats.org/officeDocument/2006/relationships/hyperlink" Target="https://www.youtube.com/watch?v=NTqc8JG3ECU" TargetMode="External"/><Relationship Id="rId7" Type="http://schemas.openxmlformats.org/officeDocument/2006/relationships/hyperlink" Target="https://www.youtube.com/watch?v=x84S9RlmFpU" TargetMode="External"/><Relationship Id="rId2" Type="http://schemas.openxmlformats.org/officeDocument/2006/relationships/hyperlink" Target="https://www.youtube.com/watch?v=lgHryf1NDw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0s-nu6cL_k" TargetMode="External"/><Relationship Id="rId5" Type="http://schemas.openxmlformats.org/officeDocument/2006/relationships/hyperlink" Target="https://www.youtube.com/watch?v=cqx6i2e76zI" TargetMode="External"/><Relationship Id="rId10" Type="http://schemas.openxmlformats.org/officeDocument/2006/relationships/hyperlink" Target="https://www.youtube.com/watch?v=htVSwWMycEw" TargetMode="External"/><Relationship Id="rId4" Type="http://schemas.openxmlformats.org/officeDocument/2006/relationships/hyperlink" Target="https://www.youtube.com/watch?v=5zd0GhiIha4" TargetMode="External"/><Relationship Id="rId9" Type="http://schemas.openxmlformats.org/officeDocument/2006/relationships/hyperlink" Target="https://www.youtube.com/watch?v=MFAH_9vXwJ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55576" y="908720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Τραγούδια:</a:t>
            </a: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755576" y="1556792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https://www.youtube.com/watch?v=lgHryf1NDwo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755576" y="2132856"/>
            <a:ext cx="5382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https://www.youtube.com/watch?v=NTqc8JG3ECU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755576" y="2780928"/>
            <a:ext cx="531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https://www.youtube.com/watch?v=5zd0GhiIha4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827584" y="3356992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https://www.youtube.com/watch?v=cqx6i2e76zI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827584" y="393305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https://www.youtube.com/watch?v=F0s-nu6cL_k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899592" y="443711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https://www.youtube.com/watch?v=x84S9RlmFpU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899592" y="5013176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8"/>
              </a:rPr>
              <a:t>https://www.youtube.com/watch?v=YKY8esPddXQ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899592" y="551723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https://www.youtube.com/watch?v=MFAH_9vXwJw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899592" y="5877272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https://www.youtube.com/watch?v=htVSwWMycEw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summer-spring-landscape-summer-spring-scene-green-grass-flowers-butterflies-rainbow-1133772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4499992" y="263691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b="1" dirty="0" smtClean="0">
                <a:latin typeface="Times New Roman" pitchFamily="18" charset="0"/>
                <a:cs typeface="Times New Roman" pitchFamily="18" charset="0"/>
              </a:rPr>
              <a:t>Άνοιξη</a:t>
            </a:r>
            <a:endParaRPr lang="el-GR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Κίτρινος ήλιος clipart Φωτογραφίες Αρχείου, Royalty Free Κίτρινος ήλιος  clipart Εικόνες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2 - Εικόνα" descr="Screensho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1979049" cy="1883470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2699792" y="908720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ήλιος</a:t>
            </a:r>
            <a:endParaRPr lang="el-GR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- Εικόνα" descr="πεταλούδα-απεικόνιση-διανύσματος-σκίασης-σε-λευκό-φόντο-179633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2088232" cy="163926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699792" y="278092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πεταλούδα</a:t>
            </a:r>
            <a:endParaRPr lang="el-GR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 descr="Λουλούδι Μωβ Φύλλα - Δωρεάν διανυσματικά γραφικά στο Pixab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437112"/>
            <a:ext cx="1596677" cy="2232248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2771800" y="50851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λουλούδι</a:t>
            </a:r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απεικόνιση-έντρων-clipart-74873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2016224" cy="201622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771800" y="90872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δέντρο</a:t>
            </a:r>
          </a:p>
        </p:txBody>
      </p:sp>
      <p:pic>
        <p:nvPicPr>
          <p:cNvPr id="7" name="6 - Εικόνα" descr="png-clipart-branch-paper-sticker-tree-child-rama-leaf-r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2088232" cy="2069670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2699792" y="3284984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κλαδί</a:t>
            </a:r>
            <a:endParaRPr lang="el-GR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- Εικόνα" descr="images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940331">
            <a:off x="934455" y="4804424"/>
            <a:ext cx="1370260" cy="1773687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2699792" y="537321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φύλλο</a:t>
            </a:r>
            <a:endParaRPr lang="el-GR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φωλιά Στοκ Εικονογραφήσεις, Vectors, &amp; Clipart – (32,278 Στοκ  Εικονογραφήσει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687702" cy="2160240"/>
          </a:xfrm>
          <a:prstGeom prst="rect">
            <a:avLst/>
          </a:prstGeom>
          <a:noFill/>
        </p:spPr>
      </p:pic>
      <p:pic>
        <p:nvPicPr>
          <p:cNvPr id="5" name="Picture 4" descr="Hirondelle Clipart à télécharger gratuitement | Free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855493" cy="191683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203848" y="76470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χελιδόνι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275856" y="256490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φωλιά</a:t>
            </a:r>
          </a:p>
        </p:txBody>
      </p:sp>
      <p:pic>
        <p:nvPicPr>
          <p:cNvPr id="20484" name="Picture 4" descr="Green Grass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941169"/>
            <a:ext cx="3312368" cy="1276474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3851920" y="5229200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χορτάρι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Αγοράστε Αμυγδαλιά Online - Γεωπονικό Κέντρο Κήπ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2664296" cy="266429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3707904" y="119675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αμυγδαλιά</a:t>
            </a:r>
          </a:p>
        </p:txBody>
      </p:sp>
      <p:pic>
        <p:nvPicPr>
          <p:cNvPr id="7" name="6 - Εικόνα" descr="Screenshot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140968"/>
            <a:ext cx="2134965" cy="1584176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3707904" y="350100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μυρμήγκι</a:t>
            </a:r>
          </a:p>
        </p:txBody>
      </p:sp>
      <p:pic>
        <p:nvPicPr>
          <p:cNvPr id="9" name="8 - Εικόνα" descr="Screenshot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869160"/>
            <a:ext cx="1823583" cy="1754113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3707904" y="515719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μέλισσα</a:t>
            </a:r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πασχαλίτσα Στοκ Εικονογραφήσεις, Vectors, &amp; Clipart – (34,305 Στοκ  Εικονογραφήσεις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1944216" cy="1944216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923928" y="83671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πασχαλίτσα</a:t>
            </a:r>
          </a:p>
        </p:txBody>
      </p:sp>
      <p:pic>
        <p:nvPicPr>
          <p:cNvPr id="21508" name="Picture 4" descr="Οι χελώνες της ξηράς | i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3244672" cy="1800200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3851920" y="2852936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χελώνα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365104"/>
            <a:ext cx="206838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3779912" y="530120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μαργαρίτα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Τα πάντα για την παπαρούνα - Η ΔΙΑΔΡΟΜΗ 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1605855" cy="242088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275856" y="83671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παπαρούνα</a:t>
            </a:r>
          </a:p>
        </p:txBody>
      </p:sp>
      <p:sp>
        <p:nvSpPr>
          <p:cNvPr id="22532" name="AutoShape 4" descr="Ένα Ενιαίο Τουλίπα Orage Λουλούδι Κόκκινο Κίτρινο Tulipa Απομονωθεί Λευκό —  Φωτογραφία Αρχείου © imagebrokermicrostock #1743392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2534" name="AutoShape 6" descr="Τουλίπα Φωτογραφίες Αρχείου, Royalty Free Τουλίπα Εικόνες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2536" name="AutoShape 8" descr="Τουλίπα Φωτογραφίες Αρχείου, Royalty Free Τουλίπα Εικόνες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1302215" cy="25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TextBox"/>
          <p:cNvSpPr txBox="1"/>
          <p:nvPr/>
        </p:nvSpPr>
        <p:spPr>
          <a:xfrm>
            <a:off x="3131840" y="328498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τουλίπα</a:t>
            </a:r>
          </a:p>
        </p:txBody>
      </p:sp>
      <p:pic>
        <p:nvPicPr>
          <p:cNvPr id="22539" name="Picture 11" descr="Όλα όσα δεν ξέρετε για το λουλούδι του καλοκαιριού. Τον Ηλίανθο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3528392" cy="1916832"/>
          </a:xfrm>
          <a:prstGeom prst="rect">
            <a:avLst/>
          </a:prstGeom>
          <a:noFill/>
        </p:spPr>
      </p:pic>
      <p:sp>
        <p:nvSpPr>
          <p:cNvPr id="13" name="12 - TextBox"/>
          <p:cNvSpPr txBox="1"/>
          <p:nvPr/>
        </p:nvSpPr>
        <p:spPr>
          <a:xfrm>
            <a:off x="3851920" y="5445224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dirty="0" smtClean="0">
                <a:latin typeface="Times New Roman" pitchFamily="18" charset="0"/>
                <a:cs typeface="Times New Roman" pitchFamily="18" charset="0"/>
              </a:rPr>
              <a:t>ηλιοτρόπια</a:t>
            </a:r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μαρτάκι</a:t>
            </a:r>
            <a:endParaRPr lang="el-GR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1368152" cy="198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251520" y="314096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 Μάρτιος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1979712" y="177281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1080120" cy="95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ΤΟΥ ΜΑΡΤΗ ΤΟ ΒΡΑΧΙΟΛΙ ΣΤΟ ΧΕΡΑΚΙ ΜΟΥ ΦΟΡΩ... ΤΟΝ ΧΕΙΜΩΝΑ ΑΠΟΧΑΙΡΕΤΩ! -  Εκπαιδευτήρια ΠΑΛΛΑΔΙΟ - Νέα / Ανακοινώσει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268760"/>
            <a:ext cx="2016224" cy="1260140"/>
          </a:xfrm>
          <a:prstGeom prst="rect">
            <a:avLst/>
          </a:prstGeom>
          <a:noFill/>
        </p:spPr>
      </p:pic>
      <p:pic>
        <p:nvPicPr>
          <p:cNvPr id="1030" name="Picture 6" descr="Εκτυπώσιμα ημερολόγια και σχεδιαστές Μάρτιος 2025 A4, A3 έως PDF και PNG -  7calend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2240843" cy="1584176"/>
          </a:xfrm>
          <a:prstGeom prst="rect">
            <a:avLst/>
          </a:prstGeom>
          <a:noFill/>
        </p:spPr>
      </p:pic>
      <p:pic>
        <p:nvPicPr>
          <p:cNvPr id="12" name="52 - Εικόνα" descr="happy-cute-kid-boy-wear-suit-blazer-tuxedo-187970029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560" y="3645024"/>
            <a:ext cx="1864948" cy="2376264"/>
          </a:xfrm>
          <a:prstGeom prst="rect">
            <a:avLst/>
          </a:prstGeom>
        </p:spPr>
      </p:pic>
      <p:sp>
        <p:nvSpPr>
          <p:cNvPr id="13" name="12 - TextBox"/>
          <p:cNvSpPr txBox="1"/>
          <p:nvPr/>
        </p:nvSpPr>
        <p:spPr>
          <a:xfrm>
            <a:off x="683568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 Απρίλιος</a:t>
            </a: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AutoShape 8" descr="https://blumare.gr/wp-content/uploads/2022/02/blog-post-4-martakia-3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4" name="AutoShape 10" descr="https://blumare.gr/wp-content/uploads/2022/02/blog-post-4-martakia-3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284984"/>
            <a:ext cx="2363439" cy="157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https://www.vakethianaki.gr/wp-content/uploads/2022/07/275130462_1816480161878066_7114833511359146612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4941168"/>
            <a:ext cx="2382767" cy="1584176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2996952"/>
            <a:ext cx="30516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Μας φταίνε και τα χελιδόνια! - Ο Περίγυρος της Κινηματογραφικής Λέσχης  Άνδρου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4836228"/>
            <a:ext cx="2700189" cy="2021772"/>
          </a:xfrm>
          <a:prstGeom prst="rect">
            <a:avLst/>
          </a:prstGeom>
          <a:noFill/>
        </p:spPr>
      </p:pic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Ευανθία Κοτζαθανάση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1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72</Words>
  <Application>Microsoft Office PowerPoint</Application>
  <PresentationFormat>Προβολή στην οθόνη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Το μαρτάκι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Arsen</cp:lastModifiedBy>
  <cp:revision>21</cp:revision>
  <dcterms:modified xsi:type="dcterms:W3CDTF">2025-03-20T19:35:40Z</dcterms:modified>
</cp:coreProperties>
</file>