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6" r:id="rId8"/>
    <p:sldId id="268" r:id="rId9"/>
    <p:sldId id="261" r:id="rId10"/>
    <p:sldId id="262" r:id="rId11"/>
    <p:sldId id="263" r:id="rId12"/>
    <p:sldId id="267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5703" y="662609"/>
            <a:ext cx="10260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4000" b="1" dirty="0"/>
              <a:t>       «Τα δόντια μου προσέχω...</a:t>
            </a:r>
          </a:p>
          <a:p>
            <a:r>
              <a:rPr lang="el-GR" sz="4000" b="1" dirty="0"/>
              <a:t>                                                  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362" y="1614007"/>
            <a:ext cx="7339276" cy="42605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1245703" y="5874580"/>
            <a:ext cx="82429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l-GR" sz="4000" b="1" dirty="0"/>
              <a:t>    το καλύτερο χαμόγελο έχω!!!»</a:t>
            </a:r>
          </a:p>
        </p:txBody>
      </p:sp>
    </p:spTree>
    <p:extLst>
      <p:ext uri="{BB962C8B-B14F-4D97-AF65-F5344CB8AC3E}">
        <p14:creationId xmlns:p14="http://schemas.microsoft.com/office/powerpoint/2010/main" val="3367534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1686" y="861391"/>
            <a:ext cx="6317145" cy="53139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404731" y="1431235"/>
            <a:ext cx="23519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9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Ο ο</a:t>
            </a:r>
          </a:p>
        </p:txBody>
      </p:sp>
      <p:sp>
        <p:nvSpPr>
          <p:cNvPr id="2" name="Rectangle 1"/>
          <p:cNvSpPr/>
          <p:nvPr/>
        </p:nvSpPr>
        <p:spPr>
          <a:xfrm>
            <a:off x="503584" y="3140765"/>
            <a:ext cx="4598504" cy="3180522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459896" y="530087"/>
            <a:ext cx="1113182" cy="1126435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8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4225" y="365702"/>
            <a:ext cx="2706735" cy="63796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749728" y="789228"/>
            <a:ext cx="23519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9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Ο ο</a:t>
            </a:r>
          </a:p>
        </p:txBody>
      </p:sp>
      <p:sp>
        <p:nvSpPr>
          <p:cNvPr id="2" name="Rectangle 1"/>
          <p:cNvSpPr/>
          <p:nvPr/>
        </p:nvSpPr>
        <p:spPr>
          <a:xfrm>
            <a:off x="986756" y="2358888"/>
            <a:ext cx="5877870" cy="3644348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7103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8122" y="229056"/>
            <a:ext cx="5188226" cy="5188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597428" y="1253509"/>
            <a:ext cx="21998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600" b="1" dirty="0">
                <a:solidFill>
                  <a:schemeClr val="accent3">
                    <a:lumMod val="75000"/>
                  </a:schemeClr>
                </a:solidFill>
              </a:rPr>
              <a:t>Σ σ</a:t>
            </a:r>
          </a:p>
        </p:txBody>
      </p:sp>
      <p:sp>
        <p:nvSpPr>
          <p:cNvPr id="2" name="Rectangle 1"/>
          <p:cNvSpPr/>
          <p:nvPr/>
        </p:nvSpPr>
        <p:spPr>
          <a:xfrm>
            <a:off x="702365" y="2849674"/>
            <a:ext cx="5698435" cy="3472069"/>
          </a:xfrm>
          <a:prstGeom prst="rect">
            <a:avLst/>
          </a:prstGeom>
          <a:noFill/>
          <a:ln w="762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69667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2061" y="1201598"/>
            <a:ext cx="154561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9600" b="1" dirty="0">
                <a:solidFill>
                  <a:schemeClr val="bg2"/>
                </a:solidFill>
              </a:rPr>
              <a:t>Τ τ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3478" y="676686"/>
            <a:ext cx="6105111" cy="41891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357809" y="2663686"/>
            <a:ext cx="5314121" cy="3498997"/>
          </a:xfrm>
          <a:prstGeom prst="rect">
            <a:avLst/>
          </a:prstGeom>
          <a:noFill/>
          <a:ln w="762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8044070" y="676686"/>
            <a:ext cx="1139686" cy="926828"/>
          </a:xfrm>
          <a:prstGeom prst="straightConnector1">
            <a:avLst/>
          </a:prstGeom>
          <a:ln w="76200">
            <a:solidFill>
              <a:schemeClr val="bg2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50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66696" y="1444488"/>
            <a:ext cx="20553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9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Χ χ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487" y="702365"/>
            <a:ext cx="5342075" cy="5323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689112" y="3180522"/>
            <a:ext cx="5049078" cy="2845803"/>
          </a:xfrm>
          <a:prstGeom prst="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897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7826" y="371061"/>
            <a:ext cx="81500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400" b="1" dirty="0"/>
              <a:t>					</a:t>
            </a:r>
            <a:r>
              <a:rPr lang="el-GR" sz="5400" b="1" dirty="0"/>
              <a:t>ΟΔΗΓΙΕΣ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5044" y="1431234"/>
            <a:ext cx="1091979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l-GR" sz="3200" b="1" dirty="0"/>
              <a:t>Παρατηρούμε τις εικόνες.</a:t>
            </a:r>
          </a:p>
          <a:p>
            <a:pPr algn="just"/>
            <a:endParaRPr lang="el-GR" sz="3200" b="1" dirty="0"/>
          </a:p>
          <a:p>
            <a:pPr algn="just"/>
            <a:r>
              <a:rPr lang="el-GR" sz="3200" b="1" dirty="0"/>
              <a:t>2.Αναγνωρίζουμε το γράμμα που βρίσκεται δίπλα σε κάθε εικόνα.</a:t>
            </a:r>
          </a:p>
          <a:p>
            <a:pPr algn="just"/>
            <a:endParaRPr lang="el-GR" sz="3200" b="1" dirty="0"/>
          </a:p>
          <a:p>
            <a:pPr algn="just"/>
            <a:r>
              <a:rPr lang="el-GR" sz="3200" b="1" dirty="0"/>
              <a:t>3.Χρησιμοποιώντας τους πίνακες</a:t>
            </a:r>
          </a:p>
          <a:p>
            <a:pPr algn="just"/>
            <a:r>
              <a:rPr lang="el-GR" sz="3200" b="1" dirty="0"/>
              <a:t>αναφοράς, γράφουμε τη σωστή λέξη.</a:t>
            </a:r>
          </a:p>
          <a:p>
            <a:pPr marL="342900" indent="-342900">
              <a:buFont typeface="+mj-lt"/>
              <a:buAutoNum type="arabicPeriod"/>
            </a:pPr>
            <a:endParaRPr lang="el-GR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1877" y="2982300"/>
            <a:ext cx="3556793" cy="3663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681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25596" y="1179442"/>
            <a:ext cx="27034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600" b="1" dirty="0">
                <a:solidFill>
                  <a:srgbClr val="FF0000"/>
                </a:solidFill>
              </a:rPr>
              <a:t>Β</a:t>
            </a:r>
            <a:r>
              <a:rPr lang="el-GR" sz="9600" b="1" dirty="0"/>
              <a:t> </a:t>
            </a:r>
            <a:r>
              <a:rPr lang="el-GR" sz="9600" b="1" dirty="0">
                <a:solidFill>
                  <a:srgbClr val="FF0000"/>
                </a:solidFill>
              </a:rPr>
              <a:t>β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2272" y="781878"/>
            <a:ext cx="5116877" cy="45852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463825" y="3101009"/>
            <a:ext cx="5645427" cy="2716696"/>
          </a:xfrm>
          <a:prstGeom prst="rect">
            <a:avLst/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3983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1942" y="1457739"/>
            <a:ext cx="20056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9600" b="1" dirty="0">
                <a:solidFill>
                  <a:srgbClr val="FF0000"/>
                </a:solidFill>
              </a:rPr>
              <a:t>Β β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686" y="1139686"/>
            <a:ext cx="6566880" cy="46647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477075" y="3260036"/>
            <a:ext cx="4015409" cy="2305878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3505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767" y="834887"/>
            <a:ext cx="6472805" cy="52213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423478" y="1444487"/>
            <a:ext cx="17780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9600" b="1" dirty="0">
                <a:solidFill>
                  <a:srgbClr val="002060"/>
                </a:solidFill>
              </a:rPr>
              <a:t>Γ γ</a:t>
            </a:r>
          </a:p>
        </p:txBody>
      </p:sp>
      <p:sp>
        <p:nvSpPr>
          <p:cNvPr id="2" name="Rectangle 1"/>
          <p:cNvSpPr/>
          <p:nvPr/>
        </p:nvSpPr>
        <p:spPr>
          <a:xfrm>
            <a:off x="477079" y="3167270"/>
            <a:ext cx="4359964" cy="2610678"/>
          </a:xfrm>
          <a:prstGeom prst="rect">
            <a:avLst/>
          </a:prstGeom>
          <a:noFill/>
          <a:ln w="762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733605" y="437322"/>
            <a:ext cx="972352" cy="79513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9356035" y="172278"/>
            <a:ext cx="1020417" cy="662609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830957" y="4081670"/>
            <a:ext cx="1073426" cy="102041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51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8278" y="424067"/>
            <a:ext cx="4966253" cy="57844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733410" y="1099930"/>
            <a:ext cx="20120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8800" b="1" dirty="0">
                <a:solidFill>
                  <a:schemeClr val="accent4">
                    <a:lumMod val="50000"/>
                  </a:schemeClr>
                </a:solidFill>
              </a:rPr>
              <a:t>Δ δ</a:t>
            </a:r>
          </a:p>
        </p:txBody>
      </p:sp>
      <p:sp>
        <p:nvSpPr>
          <p:cNvPr id="2" name="Rectangle 1"/>
          <p:cNvSpPr/>
          <p:nvPr/>
        </p:nvSpPr>
        <p:spPr>
          <a:xfrm>
            <a:off x="559472" y="3207026"/>
            <a:ext cx="4357085" cy="2281436"/>
          </a:xfrm>
          <a:prstGeom prst="rect">
            <a:avLst/>
          </a:prstGeom>
          <a:noFill/>
          <a:ln w="76200" cap="flat" cmpd="sng" algn="ctr">
            <a:solidFill>
              <a:schemeClr val="accent4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671930" y="424067"/>
            <a:ext cx="1815548" cy="1205950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6510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2052" y="1577008"/>
            <a:ext cx="20986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9600" b="1" dirty="0">
                <a:solidFill>
                  <a:schemeClr val="accent5">
                    <a:lumMod val="75000"/>
                  </a:schemeClr>
                </a:solidFill>
              </a:rPr>
              <a:t>Λ λ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3965" y="410817"/>
            <a:ext cx="5667789" cy="58191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967409" y="3326296"/>
            <a:ext cx="3962400" cy="2385391"/>
          </a:xfrm>
          <a:prstGeom prst="rect">
            <a:avLst/>
          </a:prstGeom>
          <a:noFill/>
          <a:ln w="762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149009" y="530087"/>
            <a:ext cx="1192695" cy="1046921"/>
          </a:xfrm>
          <a:prstGeom prst="straightConnector1">
            <a:avLst/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664765" y="2054087"/>
            <a:ext cx="1484244" cy="1132337"/>
          </a:xfrm>
          <a:prstGeom prst="straightConnector1">
            <a:avLst/>
          </a:prstGeom>
          <a:ln w="76200">
            <a:solidFill>
              <a:schemeClr val="accent5">
                <a:lumMod val="75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7690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4539" y="1326541"/>
            <a:ext cx="5327373" cy="41731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79374" y="1326541"/>
            <a:ext cx="23721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Ν ν</a:t>
            </a:r>
          </a:p>
        </p:txBody>
      </p:sp>
      <p:sp>
        <p:nvSpPr>
          <p:cNvPr id="2" name="Rectangle 1"/>
          <p:cNvSpPr/>
          <p:nvPr/>
        </p:nvSpPr>
        <p:spPr>
          <a:xfrm>
            <a:off x="940904" y="3000895"/>
            <a:ext cx="5393635" cy="3519175"/>
          </a:xfrm>
          <a:prstGeom prst="rect">
            <a:avLst/>
          </a:prstGeom>
          <a:noFill/>
          <a:ln w="762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9443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6123" y="1311966"/>
            <a:ext cx="23519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96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Ο ο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9997" y="265932"/>
            <a:ext cx="2733876" cy="6360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915997" y="2881626"/>
            <a:ext cx="5327374" cy="3591339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973468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356</TotalTime>
  <Words>62</Words>
  <Application>Microsoft Office PowerPoint</Application>
  <PresentationFormat>Widescreen</PresentationFormat>
  <Paragraphs>22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Νάνσυ</dc:creator>
  <cp:lastModifiedBy>Νάνσυ</cp:lastModifiedBy>
  <cp:revision>23</cp:revision>
  <dcterms:created xsi:type="dcterms:W3CDTF">2018-02-03T14:40:21Z</dcterms:created>
  <dcterms:modified xsi:type="dcterms:W3CDTF">2018-02-03T20:48:47Z</dcterms:modified>
</cp:coreProperties>
</file>