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saveSubsetFonts="1" strictFirstAndLastChars="0">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Lst>
  <p:sldSz cy="6858000" cx="9144000"/>
  <p:notesSz cx="6858000" cy="9144000"/>
  <p:defaultTex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showComments="0">
  <p:slideViewPr>
    <p:cSldViewPr snapToGrid="0">
      <p:cViewPr varScale="1">
        <p:scale>
          <a:sx n="100" d="100"/>
          <a:sy n="100" d="100"/>
        </p:scale>
        <p:origin x="0" y="0"/>
      </p:cViewPr>
      <p:guideLst>
        <p:guide orient="horz" pos="2160"/>
        <p:guide pos="2880"/>
      </p:guideLst>
    </p:cSldViewPr>
  </p:slideViewPr>
  <p:gridSpacing cx="0" cy="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tableStyles" Target="tableStyles.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57" name="Shape 2"/>
        <p:cNvGrpSpPr/>
        <p:nvPr/>
      </p:nvGrpSpPr>
      <p:grpSpPr>
        <a:xfrm>
          <a:off x="0" y="0"/>
          <a:ext cx="0" cy="0"/>
          <a:chOff x="0" y="0"/>
          <a:chExt cx="0" cy="0"/>
        </a:xfrm>
      </p:grpSpPr>
      <p:sp>
        <p:nvSpPr>
          <p:cNvPr id="1048671" name="Google Shape;3;n"/>
          <p:cNvSpPr/>
          <p:nvPr>
            <p:ph type="sldImg" idx="2"/>
          </p:nvPr>
        </p:nvSpPr>
        <p:spPr>
          <a:xfrm>
            <a:off x="1143225" y="685800"/>
            <a:ext cx="4572225" cy="3429000"/>
          </a:xfrm>
          <a:custGeom>
            <a:avLst/>
            <a:ah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8672" name="Google Shape;4;n"/>
          <p:cNvSpPr txBox="1"/>
          <p:nvPr>
            <p:ph type="body" idx="1"/>
          </p:nvPr>
        </p:nvSpPr>
        <p:spPr>
          <a:xfrm>
            <a:off x="685800" y="4343400"/>
            <a:ext cx="5486400" cy="4114800"/>
          </a:xfrm>
          <a:prstGeom prst="rect"/>
          <a:noFill/>
          <a:ln>
            <a:noFill/>
          </a:ln>
        </p:spPr>
        <p:txBody>
          <a:bodyPr anchor="t" anchorCtr="0" bIns="91425" lIns="91425" rIns="91425" spcFirstLastPara="1" tIns="91425" wrap="square">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hlink="hlink" folHlink="folHlink"/>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37" name="Shape 80"/>
        <p:cNvGrpSpPr/>
        <p:nvPr/>
      </p:nvGrpSpPr>
      <p:grpSpPr>
        <a:xfrm>
          <a:off x="0" y="0"/>
          <a:ext cx="0" cy="0"/>
          <a:chOff x="0" y="0"/>
          <a:chExt cx="0" cy="0"/>
        </a:xfrm>
      </p:grpSpPr>
      <p:sp>
        <p:nvSpPr>
          <p:cNvPr id="1048604" name="Google Shape;81;p1: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
        <p:nvSpPr>
          <p:cNvPr id="1048605" name="Google Shape;82;p1:notes"/>
          <p:cNvSpPr/>
          <p:nvPr>
            <p:ph type="sldImg" idx="2"/>
          </p:nvPr>
        </p:nvSpPr>
        <p:spPr>
          <a:xfrm>
            <a:off x="1143225" y="685800"/>
            <a:ext cx="4572225" cy="34290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40" name="Shape 86"/>
        <p:cNvGrpSpPr/>
        <p:nvPr/>
      </p:nvGrpSpPr>
      <p:grpSpPr>
        <a:xfrm>
          <a:off x="0" y="0"/>
          <a:ext cx="0" cy="0"/>
          <a:chOff x="0" y="0"/>
          <a:chExt cx="0" cy="0"/>
        </a:xfrm>
      </p:grpSpPr>
      <p:sp>
        <p:nvSpPr>
          <p:cNvPr id="1048608" name="Google Shape;87;p2: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
        <p:nvSpPr>
          <p:cNvPr id="1048609" name="Google Shape;88;p2:notes"/>
          <p:cNvSpPr/>
          <p:nvPr>
            <p:ph type="sldImg" idx="2"/>
          </p:nvPr>
        </p:nvSpPr>
        <p:spPr>
          <a:xfrm>
            <a:off x="1143225" y="685800"/>
            <a:ext cx="4572225" cy="34290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43" name="Shape 92"/>
        <p:cNvGrpSpPr/>
        <p:nvPr/>
      </p:nvGrpSpPr>
      <p:grpSpPr>
        <a:xfrm>
          <a:off x="0" y="0"/>
          <a:ext cx="0" cy="0"/>
          <a:chOff x="0" y="0"/>
          <a:chExt cx="0" cy="0"/>
        </a:xfrm>
      </p:grpSpPr>
      <p:sp>
        <p:nvSpPr>
          <p:cNvPr id="1048612" name="Google Shape;93;g3299a03e07b_0_2:notes"/>
          <p:cNvSpPr/>
          <p:nvPr>
            <p:ph type="sldImg" idx="2"/>
          </p:nvPr>
        </p:nvSpPr>
        <p:spPr>
          <a:xfrm>
            <a:off x="1143225" y="685800"/>
            <a:ext cx="45723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613" name="Google Shape;94;g3299a03e07b_0_2: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46" name="Shape 98"/>
        <p:cNvGrpSpPr/>
        <p:nvPr/>
      </p:nvGrpSpPr>
      <p:grpSpPr>
        <a:xfrm>
          <a:off x="0" y="0"/>
          <a:ext cx="0" cy="0"/>
          <a:chOff x="0" y="0"/>
          <a:chExt cx="0" cy="0"/>
        </a:xfrm>
      </p:grpSpPr>
      <p:sp>
        <p:nvSpPr>
          <p:cNvPr id="1048616" name="Google Shape;99;g3299c5d1f74_0_1:notes"/>
          <p:cNvSpPr/>
          <p:nvPr>
            <p:ph type="sldImg" idx="2"/>
          </p:nvPr>
        </p:nvSpPr>
        <p:spPr>
          <a:xfrm>
            <a:off x="1143225" y="685800"/>
            <a:ext cx="45723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617" name="Google Shape;100;g3299c5d1f74_0_1: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34" name="Shape 106"/>
        <p:cNvGrpSpPr/>
        <p:nvPr/>
      </p:nvGrpSpPr>
      <p:grpSpPr>
        <a:xfrm>
          <a:off x="0" y="0"/>
          <a:ext cx="0" cy="0"/>
          <a:chOff x="0" y="0"/>
          <a:chExt cx="0" cy="0"/>
        </a:xfrm>
      </p:grpSpPr>
      <p:sp>
        <p:nvSpPr>
          <p:cNvPr id="1048600" name="Google Shape;107;g329a0e12499_0_0:notes"/>
          <p:cNvSpPr/>
          <p:nvPr>
            <p:ph type="sldImg" idx="2"/>
          </p:nvPr>
        </p:nvSpPr>
        <p:spPr>
          <a:xfrm>
            <a:off x="1143225" y="685800"/>
            <a:ext cx="45723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601" name="Google Shape;108;g329a0e12499_0_0: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31" name="Shape 112"/>
        <p:cNvGrpSpPr/>
        <p:nvPr/>
      </p:nvGrpSpPr>
      <p:grpSpPr>
        <a:xfrm>
          <a:off x="0" y="0"/>
          <a:ext cx="0" cy="0"/>
          <a:chOff x="0" y="0"/>
          <a:chExt cx="0" cy="0"/>
        </a:xfrm>
      </p:grpSpPr>
      <p:sp>
        <p:nvSpPr>
          <p:cNvPr id="1048596" name="Google Shape;113;g329a0e12499_1_3:notes"/>
          <p:cNvSpPr/>
          <p:nvPr>
            <p:ph type="sldImg" idx="2"/>
          </p:nvPr>
        </p:nvSpPr>
        <p:spPr>
          <a:xfrm>
            <a:off x="1143225" y="685800"/>
            <a:ext cx="45723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597" name="Google Shape;114;g329a0e12499_1_3: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 name="Shape 119"/>
        <p:cNvGrpSpPr/>
        <p:nvPr/>
      </p:nvGrpSpPr>
      <p:grpSpPr>
        <a:xfrm>
          <a:off x="0" y="0"/>
          <a:ext cx="0" cy="0"/>
          <a:chOff x="0" y="0"/>
          <a:chExt cx="0" cy="0"/>
        </a:xfrm>
      </p:grpSpPr>
      <p:sp>
        <p:nvSpPr>
          <p:cNvPr id="1048592" name="Google Shape;120;g329a0e12499_1_9:notes"/>
          <p:cNvSpPr/>
          <p:nvPr>
            <p:ph type="sldImg" idx="2"/>
          </p:nvPr>
        </p:nvSpPr>
        <p:spPr>
          <a:xfrm>
            <a:off x="1143225" y="685800"/>
            <a:ext cx="45723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593" name="Google Shape;121;g329a0e12499_1_9: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 name="Shape 126"/>
        <p:cNvGrpSpPr/>
        <p:nvPr/>
      </p:nvGrpSpPr>
      <p:grpSpPr>
        <a:xfrm>
          <a:off x="0" y="0"/>
          <a:ext cx="0" cy="0"/>
          <a:chOff x="0" y="0"/>
          <a:chExt cx="0" cy="0"/>
        </a:xfrm>
      </p:grpSpPr>
      <p:sp>
        <p:nvSpPr>
          <p:cNvPr id="1048588" name="Google Shape;127;g329a0e12499_1_25:notes"/>
          <p:cNvSpPr/>
          <p:nvPr>
            <p:ph type="sldImg" idx="2"/>
          </p:nvPr>
        </p:nvSpPr>
        <p:spPr>
          <a:xfrm>
            <a:off x="1143225" y="685800"/>
            <a:ext cx="45723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589" name="Google Shape;128;g329a0e12499_1_25: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22" name="Shape 11"/>
        <p:cNvGrpSpPr/>
        <p:nvPr/>
      </p:nvGrpSpPr>
      <p:grpSpPr>
        <a:xfrm>
          <a:off x="0" y="0"/>
          <a:ext cx="0" cy="0"/>
          <a:chOff x="0" y="0"/>
          <a:chExt cx="0" cy="0"/>
        </a:xfrm>
      </p:grpSpPr>
      <p:sp>
        <p:nvSpPr>
          <p:cNvPr id="1048581" name="Google Shape;12;p4"/>
          <p:cNvSpPr txBox="1"/>
          <p:nvPr>
            <p:ph type="ctrTitle"/>
          </p:nvPr>
        </p:nvSpPr>
        <p:spPr>
          <a:xfrm>
            <a:off x="685800" y="2130425"/>
            <a:ext cx="7772400" cy="1470025"/>
          </a:xfrm>
          <a:prstGeom prst="rect"/>
          <a:noFill/>
          <a:ln>
            <a:noFill/>
          </a:ln>
        </p:spPr>
        <p:txBody>
          <a:bodyPr anchor="ctr" anchorCtr="0" bIns="45700" lIns="91425" rIns="91425" spcFirstLastPara="1" tIns="45700" wrap="square">
            <a:normAutofit/>
          </a:bodyPr>
          <a:lstStyle>
            <a:lvl1pPr algn="ctr" lvl="0">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p:txBody>
      </p:sp>
      <p:sp>
        <p:nvSpPr>
          <p:cNvPr id="1048582" name="Google Shape;13;p4"/>
          <p:cNvSpPr txBox="1"/>
          <p:nvPr>
            <p:ph type="subTitle" idx="1"/>
          </p:nvPr>
        </p:nvSpPr>
        <p:spPr>
          <a:xfrm>
            <a:off x="1371600" y="3886200"/>
            <a:ext cx="6400800" cy="1752600"/>
          </a:xfrm>
          <a:prstGeom prst="rect"/>
          <a:noFill/>
          <a:ln>
            <a:noFill/>
          </a:ln>
        </p:spPr>
        <p:txBody>
          <a:bodyPr anchor="t" anchorCtr="0" bIns="45700" lIns="91425" rIns="91425" spcFirstLastPara="1" tIns="45700" wrap="square">
            <a:normAutofit/>
          </a:bodyPr>
          <a:lstStyle>
            <a:lvl1pPr algn="ctr" lvl="0">
              <a:spcBef>
                <a:spcPts val="640"/>
              </a:spcBef>
              <a:spcAft>
                <a:spcPts val="0"/>
              </a:spcAft>
              <a:buClr>
                <a:srgbClr val="888888"/>
              </a:buClr>
              <a:buSzPts val="3200"/>
              <a:buNone/>
              <a:defRPr>
                <a:solidFill>
                  <a:srgbClr val="888888"/>
                </a:solidFill>
              </a:defRPr>
            </a:lvl1pPr>
            <a:lvl2pPr algn="ctr" lvl="1">
              <a:spcBef>
                <a:spcPts val="560"/>
              </a:spcBef>
              <a:spcAft>
                <a:spcPts val="0"/>
              </a:spcAft>
              <a:buClr>
                <a:srgbClr val="888888"/>
              </a:buClr>
              <a:buSzPts val="2800"/>
              <a:buNone/>
              <a:defRPr>
                <a:solidFill>
                  <a:srgbClr val="888888"/>
                </a:solidFill>
              </a:defRPr>
            </a:lvl2pPr>
            <a:lvl3pPr algn="ctr" lvl="2">
              <a:spcBef>
                <a:spcPts val="480"/>
              </a:spcBef>
              <a:spcAft>
                <a:spcPts val="0"/>
              </a:spcAft>
              <a:buClr>
                <a:srgbClr val="888888"/>
              </a:buClr>
              <a:buSzPts val="2400"/>
              <a:buNone/>
              <a:defRPr>
                <a:solidFill>
                  <a:srgbClr val="888888"/>
                </a:solidFill>
              </a:defRPr>
            </a:lvl3pPr>
            <a:lvl4pPr algn="ctr" lvl="3">
              <a:spcBef>
                <a:spcPts val="400"/>
              </a:spcBef>
              <a:spcAft>
                <a:spcPts val="0"/>
              </a:spcAft>
              <a:buClr>
                <a:srgbClr val="888888"/>
              </a:buClr>
              <a:buSzPts val="2000"/>
              <a:buNone/>
              <a:defRPr>
                <a:solidFill>
                  <a:srgbClr val="888888"/>
                </a:solidFill>
              </a:defRPr>
            </a:lvl4pPr>
            <a:lvl5pPr algn="ctr" lvl="4">
              <a:spcBef>
                <a:spcPts val="400"/>
              </a:spcBef>
              <a:spcAft>
                <a:spcPts val="0"/>
              </a:spcAft>
              <a:buClr>
                <a:srgbClr val="888888"/>
              </a:buClr>
              <a:buSzPts val="2000"/>
              <a:buNone/>
              <a:defRPr>
                <a:solidFill>
                  <a:srgbClr val="888888"/>
                </a:solidFill>
              </a:defRPr>
            </a:lvl5pPr>
            <a:lvl6pPr algn="ctr" lvl="5">
              <a:spcBef>
                <a:spcPts val="400"/>
              </a:spcBef>
              <a:spcAft>
                <a:spcPts val="0"/>
              </a:spcAft>
              <a:buClr>
                <a:srgbClr val="888888"/>
              </a:buClr>
              <a:buSzPts val="2000"/>
              <a:buNone/>
              <a:defRPr>
                <a:solidFill>
                  <a:srgbClr val="888888"/>
                </a:solidFill>
              </a:defRPr>
            </a:lvl6pPr>
            <a:lvl7pPr algn="ctr" lvl="6">
              <a:spcBef>
                <a:spcPts val="400"/>
              </a:spcBef>
              <a:spcAft>
                <a:spcPts val="0"/>
              </a:spcAft>
              <a:buClr>
                <a:srgbClr val="888888"/>
              </a:buClr>
              <a:buSzPts val="2000"/>
              <a:buNone/>
              <a:defRPr>
                <a:solidFill>
                  <a:srgbClr val="888888"/>
                </a:solidFill>
              </a:defRPr>
            </a:lvl7pPr>
            <a:lvl8pPr algn="ctr" lvl="7">
              <a:spcBef>
                <a:spcPts val="400"/>
              </a:spcBef>
              <a:spcAft>
                <a:spcPts val="0"/>
              </a:spcAft>
              <a:buClr>
                <a:srgbClr val="888888"/>
              </a:buClr>
              <a:buSzPts val="2000"/>
              <a:buNone/>
              <a:defRPr>
                <a:solidFill>
                  <a:srgbClr val="888888"/>
                </a:solidFill>
              </a:defRPr>
            </a:lvl8pPr>
            <a:lvl9pPr algn="ctr" lvl="8">
              <a:spcBef>
                <a:spcPts val="400"/>
              </a:spcBef>
              <a:spcAft>
                <a:spcPts val="0"/>
              </a:spcAft>
              <a:buClr>
                <a:srgbClr val="888888"/>
              </a:buClr>
              <a:buSzPts val="2000"/>
              <a:buNone/>
              <a:defRPr>
                <a:solidFill>
                  <a:srgbClr val="888888"/>
                </a:solidFill>
              </a:defRPr>
            </a:lvl9pPr>
          </a:lstStyle>
          <a:p/>
        </p:txBody>
      </p:sp>
      <p:sp>
        <p:nvSpPr>
          <p:cNvPr id="1048583" name="Google Shape;14;p4"/>
          <p:cNvSpPr txBox="1"/>
          <p:nvPr>
            <p:ph type="dt" idx="10"/>
          </p:nvPr>
        </p:nvSpPr>
        <p:spPr>
          <a:xfrm>
            <a:off x="457200" y="6356350"/>
            <a:ext cx="2133600" cy="365125"/>
          </a:xfrm>
          <a:prstGeom prst="rect"/>
          <a:noFill/>
          <a:ln>
            <a:noFill/>
          </a:ln>
        </p:spPr>
        <p:txBody>
          <a:bodyPr anchor="ctr" anchorCtr="0" bIns="45700" lIns="91425" rIns="91425" spcFirstLastPara="1" tIns="45700" wrap="square">
            <a:noAutofit/>
          </a:bodyPr>
          <a:lstStyle>
            <a:lvl1pPr algn="l"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584" name="Google Shape;15;p4"/>
          <p:cNvSpPr txBox="1"/>
          <p:nvPr>
            <p:ph type="ftr" idx="11"/>
          </p:nvPr>
        </p:nvSpPr>
        <p:spPr>
          <a:xfrm>
            <a:off x="3124200" y="6356350"/>
            <a:ext cx="2895600" cy="365125"/>
          </a:xfrm>
          <a:prstGeom prst="rect"/>
          <a:noFill/>
          <a:ln>
            <a:noFill/>
          </a:ln>
        </p:spPr>
        <p:txBody>
          <a:bodyPr anchor="ctr" anchorCtr="0" bIns="45700" lIns="91425" rIns="91425" spcFirstLastPara="1" tIns="45700" wrap="square">
            <a:noAutofit/>
          </a:bodyPr>
          <a:lstStyle>
            <a:lvl1pPr algn="ctr"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585" name="Google Shape;16;p4"/>
          <p:cNvSpPr txBox="1"/>
          <p:nvPr>
            <p:ph type="sldNum" idx="12"/>
          </p:nvPr>
        </p:nvSpPr>
        <p:spPr>
          <a:xfrm>
            <a:off x="6553200" y="6356350"/>
            <a:ext cx="2133600" cy="365125"/>
          </a:xfrm>
          <a:prstGeom prst="rect"/>
          <a:noFill/>
          <a:ln>
            <a:noFill/>
          </a:ln>
        </p:spPr>
        <p:txBody>
          <a:bodyPr anchor="ctr" anchorCtr="0" bIns="45700" lIns="91425" rIns="91425" spcFirstLastPara="1" tIns="45700" wrap="square">
            <a:noAutofit/>
          </a:bodyPr>
          <a:lstStyle>
            <a:lvl1pPr algn="r" indent="0" lvl="0" marL="0">
              <a:spcBef>
                <a:spcPts val="0"/>
              </a:spcBef>
              <a:buNone/>
            </a:lvl1pPr>
            <a:lvl2pPr algn="r" indent="0" lvl="1" marL="0">
              <a:spcBef>
                <a:spcPts val="0"/>
              </a:spcBef>
              <a:buNone/>
            </a:lvl2pPr>
            <a:lvl3pPr algn="r" indent="0" lvl="2" marL="0">
              <a:spcBef>
                <a:spcPts val="0"/>
              </a:spcBef>
              <a:buNone/>
            </a:lvl3pPr>
            <a:lvl4pPr algn="r" indent="0" lvl="3" marL="0">
              <a:spcBef>
                <a:spcPts val="0"/>
              </a:spcBef>
              <a:buNone/>
            </a:lvl4pPr>
            <a:lvl5pPr algn="r" indent="0" lvl="4" marL="0">
              <a:spcBef>
                <a:spcPts val="0"/>
              </a:spcBef>
              <a:buNone/>
            </a:lvl5pPr>
            <a:lvl6pPr algn="r" indent="0" lvl="5" marL="0">
              <a:spcBef>
                <a:spcPts val="0"/>
              </a:spcBef>
              <a:buNone/>
            </a:lvl6pPr>
            <a:lvl7pPr algn="r" indent="0" lvl="6" marL="0">
              <a:spcBef>
                <a:spcPts val="0"/>
              </a:spcBef>
              <a:buNone/>
            </a:lvl7pPr>
            <a:lvl8pPr algn="r" indent="0" lvl="7" marL="0">
              <a:spcBef>
                <a:spcPts val="0"/>
              </a:spcBef>
              <a:buNone/>
            </a:lvl8pPr>
            <a:lvl9pPr algn="r" indent="0" lvl="8" marL="0">
              <a:spcBef>
                <a:spcPts val="0"/>
              </a:spcBef>
              <a:buNone/>
            </a:lvl9pPr>
          </a:lstStyle>
          <a:p>
            <a:pPr algn="r" indent="0" lvl="0" marL="0" rtl="0">
              <a:spcBef>
                <a:spcPts val="0"/>
              </a:spcBef>
              <a:spcAft>
                <a:spcPts val="0"/>
              </a:spcAft>
              <a:buNone/>
            </a:pPr>
            <a:fld id="{00000000-1234-1234-1234-123412341234}" type="slidenum">
              <a:rPr lang="el-G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51" name="Shape 68"/>
        <p:cNvGrpSpPr/>
        <p:nvPr/>
      </p:nvGrpSpPr>
      <p:grpSpPr>
        <a:xfrm>
          <a:off x="0" y="0"/>
          <a:ext cx="0" cy="0"/>
          <a:chOff x="0" y="0"/>
          <a:chExt cx="0" cy="0"/>
        </a:xfrm>
      </p:grpSpPr>
      <p:sp>
        <p:nvSpPr>
          <p:cNvPr id="1048638" name="Google Shape;69;p13"/>
          <p:cNvSpPr txBox="1"/>
          <p:nvPr>
            <p:ph type="title"/>
          </p:nvPr>
        </p:nvSpPr>
        <p:spPr>
          <a:xfrm>
            <a:off x="457200" y="274638"/>
            <a:ext cx="8229600" cy="1143000"/>
          </a:xfrm>
          <a:prstGeom prst="rect"/>
          <a:noFill/>
          <a:ln>
            <a:noFill/>
          </a:ln>
        </p:spPr>
        <p:txBody>
          <a:bodyPr anchor="ctr" anchorCtr="0" bIns="45700" lIns="91425" rIns="91425" spcFirstLastPara="1" tIns="45700" wrap="square">
            <a:normAutofit/>
          </a:bodyPr>
          <a:lstStyle>
            <a:lvl1pPr algn="ctr" lvl="0">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p:txBody>
      </p:sp>
      <p:sp>
        <p:nvSpPr>
          <p:cNvPr id="1048639" name="Google Shape;70;p13"/>
          <p:cNvSpPr txBox="1"/>
          <p:nvPr>
            <p:ph type="body" idx="1"/>
          </p:nvPr>
        </p:nvSpPr>
        <p:spPr>
          <a:xfrm rot="5400000">
            <a:off x="2309019" y="-251618"/>
            <a:ext cx="4525963" cy="8229600"/>
          </a:xfrm>
          <a:prstGeom prst="rect"/>
          <a:noFill/>
          <a:ln>
            <a:noFill/>
          </a:ln>
        </p:spPr>
        <p:txBody>
          <a:bodyPr anchor="t" anchorCtr="0" bIns="45700" lIns="91425" rIns="91425" spcFirstLastPara="1" tIns="45700" wrap="square">
            <a:normAutofit/>
          </a:bodyPr>
          <a:lstStyle>
            <a:lvl1pPr algn="l" indent="-342900" lvl="0" marL="457200">
              <a:spcBef>
                <a:spcPts val="360"/>
              </a:spcBef>
              <a:spcAft>
                <a:spcPts val="0"/>
              </a:spcAft>
              <a:buClr>
                <a:schemeClr val="dk1"/>
              </a:buClr>
              <a:buSzPts val="1800"/>
              <a:buChar char="•"/>
            </a:lvl1pPr>
            <a:lvl2pPr algn="l" indent="-342900" lvl="1" marL="914400">
              <a:spcBef>
                <a:spcPts val="360"/>
              </a:spcBef>
              <a:spcAft>
                <a:spcPts val="0"/>
              </a:spcAft>
              <a:buClr>
                <a:schemeClr val="dk1"/>
              </a:buClr>
              <a:buSzPts val="1800"/>
              <a:buChar char="–"/>
            </a:lvl2pPr>
            <a:lvl3pPr algn="l" indent="-342900" lvl="2" marL="1371600">
              <a:spcBef>
                <a:spcPts val="360"/>
              </a:spcBef>
              <a:spcAft>
                <a:spcPts val="0"/>
              </a:spcAft>
              <a:buClr>
                <a:schemeClr val="dk1"/>
              </a:buClr>
              <a:buSzPts val="1800"/>
              <a:buChar char="•"/>
            </a:lvl3pPr>
            <a:lvl4pPr algn="l" indent="-342900" lvl="3" marL="1828800">
              <a:spcBef>
                <a:spcPts val="360"/>
              </a:spcBef>
              <a:spcAft>
                <a:spcPts val="0"/>
              </a:spcAft>
              <a:buClr>
                <a:schemeClr val="dk1"/>
              </a:buClr>
              <a:buSzPts val="1800"/>
              <a:buChar char="–"/>
            </a:lvl4pPr>
            <a:lvl5pPr algn="l" indent="-342900" lvl="4" marL="2286000">
              <a:spcBef>
                <a:spcPts val="360"/>
              </a:spcBef>
              <a:spcAft>
                <a:spcPts val="0"/>
              </a:spcAft>
              <a:buClr>
                <a:schemeClr val="dk1"/>
              </a:buClr>
              <a:buSzPts val="1800"/>
              <a:buChar char="»"/>
            </a:lvl5pPr>
            <a:lvl6pPr algn="l" indent="-342900" lvl="5" marL="2743200">
              <a:spcBef>
                <a:spcPts val="360"/>
              </a:spcBef>
              <a:spcAft>
                <a:spcPts val="0"/>
              </a:spcAft>
              <a:buClr>
                <a:schemeClr val="dk1"/>
              </a:buClr>
              <a:buSzPts val="1800"/>
              <a:buChar char="•"/>
            </a:lvl6pPr>
            <a:lvl7pPr algn="l" indent="-342900" lvl="6" marL="3200400">
              <a:spcBef>
                <a:spcPts val="360"/>
              </a:spcBef>
              <a:spcAft>
                <a:spcPts val="0"/>
              </a:spcAft>
              <a:buClr>
                <a:schemeClr val="dk1"/>
              </a:buClr>
              <a:buSzPts val="1800"/>
              <a:buChar char="•"/>
            </a:lvl7pPr>
            <a:lvl8pPr algn="l" indent="-342900" lvl="7" marL="3657600">
              <a:spcBef>
                <a:spcPts val="360"/>
              </a:spcBef>
              <a:spcAft>
                <a:spcPts val="0"/>
              </a:spcAft>
              <a:buClr>
                <a:schemeClr val="dk1"/>
              </a:buClr>
              <a:buSzPts val="1800"/>
              <a:buChar char="•"/>
            </a:lvl8pPr>
            <a:lvl9pPr algn="l" indent="-342900" lvl="8" marL="4114800">
              <a:spcBef>
                <a:spcPts val="360"/>
              </a:spcBef>
              <a:spcAft>
                <a:spcPts val="0"/>
              </a:spcAft>
              <a:buClr>
                <a:schemeClr val="dk1"/>
              </a:buClr>
              <a:buSzPts val="1800"/>
              <a:buChar char="•"/>
            </a:lvl9pPr>
          </a:lstStyle>
          <a:p/>
        </p:txBody>
      </p:sp>
      <p:sp>
        <p:nvSpPr>
          <p:cNvPr id="1048640" name="Google Shape;71;p13"/>
          <p:cNvSpPr txBox="1"/>
          <p:nvPr>
            <p:ph type="dt" idx="10"/>
          </p:nvPr>
        </p:nvSpPr>
        <p:spPr>
          <a:xfrm>
            <a:off x="457200" y="6356350"/>
            <a:ext cx="2133600" cy="365125"/>
          </a:xfrm>
          <a:prstGeom prst="rect"/>
          <a:noFill/>
          <a:ln>
            <a:noFill/>
          </a:ln>
        </p:spPr>
        <p:txBody>
          <a:bodyPr anchor="ctr" anchorCtr="0" bIns="45700" lIns="91425" rIns="91425" spcFirstLastPara="1" tIns="45700" wrap="square">
            <a:noAutofit/>
          </a:bodyPr>
          <a:lstStyle>
            <a:lvl1pPr algn="l"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641" name="Google Shape;72;p13"/>
          <p:cNvSpPr txBox="1"/>
          <p:nvPr>
            <p:ph type="ftr" idx="11"/>
          </p:nvPr>
        </p:nvSpPr>
        <p:spPr>
          <a:xfrm>
            <a:off x="3124200" y="6356350"/>
            <a:ext cx="2895600" cy="365125"/>
          </a:xfrm>
          <a:prstGeom prst="rect"/>
          <a:noFill/>
          <a:ln>
            <a:noFill/>
          </a:ln>
        </p:spPr>
        <p:txBody>
          <a:bodyPr anchor="ctr" anchorCtr="0" bIns="45700" lIns="91425" rIns="91425" spcFirstLastPara="1" tIns="45700" wrap="square">
            <a:noAutofit/>
          </a:bodyPr>
          <a:lstStyle>
            <a:lvl1pPr algn="ctr"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642" name="Google Shape;73;p13"/>
          <p:cNvSpPr txBox="1"/>
          <p:nvPr>
            <p:ph type="sldNum" idx="12"/>
          </p:nvPr>
        </p:nvSpPr>
        <p:spPr>
          <a:xfrm>
            <a:off x="6553200" y="6356350"/>
            <a:ext cx="2133600" cy="365125"/>
          </a:xfrm>
          <a:prstGeom prst="rect"/>
          <a:noFill/>
          <a:ln>
            <a:noFill/>
          </a:ln>
        </p:spPr>
        <p:txBody>
          <a:bodyPr anchor="ctr" anchorCtr="0" bIns="45700" lIns="91425" rIns="91425" spcFirstLastPara="1" tIns="45700" wrap="square">
            <a:noAutofit/>
          </a:bodyPr>
          <a:lstStyle>
            <a:lvl1pPr algn="r" indent="0" lvl="0" marL="0">
              <a:spcBef>
                <a:spcPts val="0"/>
              </a:spcBef>
              <a:buNone/>
            </a:lvl1pPr>
            <a:lvl2pPr algn="r" indent="0" lvl="1" marL="0">
              <a:spcBef>
                <a:spcPts val="0"/>
              </a:spcBef>
              <a:buNone/>
            </a:lvl2pPr>
            <a:lvl3pPr algn="r" indent="0" lvl="2" marL="0">
              <a:spcBef>
                <a:spcPts val="0"/>
              </a:spcBef>
              <a:buNone/>
            </a:lvl3pPr>
            <a:lvl4pPr algn="r" indent="0" lvl="3" marL="0">
              <a:spcBef>
                <a:spcPts val="0"/>
              </a:spcBef>
              <a:buNone/>
            </a:lvl4pPr>
            <a:lvl5pPr algn="r" indent="0" lvl="4" marL="0">
              <a:spcBef>
                <a:spcPts val="0"/>
              </a:spcBef>
              <a:buNone/>
            </a:lvl5pPr>
            <a:lvl6pPr algn="r" indent="0" lvl="5" marL="0">
              <a:spcBef>
                <a:spcPts val="0"/>
              </a:spcBef>
              <a:buNone/>
            </a:lvl6pPr>
            <a:lvl7pPr algn="r" indent="0" lvl="6" marL="0">
              <a:spcBef>
                <a:spcPts val="0"/>
              </a:spcBef>
              <a:buNone/>
            </a:lvl7pPr>
            <a:lvl8pPr algn="r" indent="0" lvl="7" marL="0">
              <a:spcBef>
                <a:spcPts val="0"/>
              </a:spcBef>
              <a:buNone/>
            </a:lvl8pPr>
            <a:lvl9pPr algn="r" indent="0" lvl="8" marL="0">
              <a:spcBef>
                <a:spcPts val="0"/>
              </a:spcBef>
              <a:buNone/>
            </a:lvl9pPr>
          </a:lstStyle>
          <a:p>
            <a:pPr algn="r" indent="0" lvl="0" marL="0" rtl="0">
              <a:spcBef>
                <a:spcPts val="0"/>
              </a:spcBef>
              <a:spcAft>
                <a:spcPts val="0"/>
              </a:spcAft>
              <a:buNone/>
            </a:pPr>
            <a:fld id="{00000000-1234-1234-1234-123412341234}" type="slidenum">
              <a:rPr lang="el-G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48" name="Shape 74"/>
        <p:cNvGrpSpPr/>
        <p:nvPr/>
      </p:nvGrpSpPr>
      <p:grpSpPr>
        <a:xfrm>
          <a:off x="0" y="0"/>
          <a:ext cx="0" cy="0"/>
          <a:chOff x="0" y="0"/>
          <a:chExt cx="0" cy="0"/>
        </a:xfrm>
      </p:grpSpPr>
      <p:sp>
        <p:nvSpPr>
          <p:cNvPr id="1048622" name="Google Shape;75;p14"/>
          <p:cNvSpPr txBox="1"/>
          <p:nvPr>
            <p:ph type="title"/>
          </p:nvPr>
        </p:nvSpPr>
        <p:spPr>
          <a:xfrm rot="5400000">
            <a:off x="4732338" y="2171701"/>
            <a:ext cx="5851525" cy="2057400"/>
          </a:xfrm>
          <a:prstGeom prst="rect"/>
          <a:noFill/>
          <a:ln>
            <a:noFill/>
          </a:ln>
        </p:spPr>
        <p:txBody>
          <a:bodyPr anchor="ctr" anchorCtr="0" bIns="45700" lIns="91425" rIns="91425" spcFirstLastPara="1" tIns="45700" wrap="square">
            <a:normAutofit/>
          </a:bodyPr>
          <a:lstStyle>
            <a:lvl1pPr algn="ctr" lvl="0">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p:txBody>
      </p:sp>
      <p:sp>
        <p:nvSpPr>
          <p:cNvPr id="1048623" name="Google Shape;76;p14"/>
          <p:cNvSpPr txBox="1"/>
          <p:nvPr>
            <p:ph type="body" idx="1"/>
          </p:nvPr>
        </p:nvSpPr>
        <p:spPr>
          <a:xfrm rot="5400000">
            <a:off x="541338" y="190500"/>
            <a:ext cx="5851525" cy="6019800"/>
          </a:xfrm>
          <a:prstGeom prst="rect"/>
          <a:noFill/>
          <a:ln>
            <a:noFill/>
          </a:ln>
        </p:spPr>
        <p:txBody>
          <a:bodyPr anchor="t" anchorCtr="0" bIns="45700" lIns="91425" rIns="91425" spcFirstLastPara="1" tIns="45700" wrap="square">
            <a:normAutofit/>
          </a:bodyPr>
          <a:lstStyle>
            <a:lvl1pPr algn="l" indent="-342900" lvl="0" marL="457200">
              <a:spcBef>
                <a:spcPts val="360"/>
              </a:spcBef>
              <a:spcAft>
                <a:spcPts val="0"/>
              </a:spcAft>
              <a:buClr>
                <a:schemeClr val="dk1"/>
              </a:buClr>
              <a:buSzPts val="1800"/>
              <a:buChar char="•"/>
            </a:lvl1pPr>
            <a:lvl2pPr algn="l" indent="-342900" lvl="1" marL="914400">
              <a:spcBef>
                <a:spcPts val="360"/>
              </a:spcBef>
              <a:spcAft>
                <a:spcPts val="0"/>
              </a:spcAft>
              <a:buClr>
                <a:schemeClr val="dk1"/>
              </a:buClr>
              <a:buSzPts val="1800"/>
              <a:buChar char="–"/>
            </a:lvl2pPr>
            <a:lvl3pPr algn="l" indent="-342900" lvl="2" marL="1371600">
              <a:spcBef>
                <a:spcPts val="360"/>
              </a:spcBef>
              <a:spcAft>
                <a:spcPts val="0"/>
              </a:spcAft>
              <a:buClr>
                <a:schemeClr val="dk1"/>
              </a:buClr>
              <a:buSzPts val="1800"/>
              <a:buChar char="•"/>
            </a:lvl3pPr>
            <a:lvl4pPr algn="l" indent="-342900" lvl="3" marL="1828800">
              <a:spcBef>
                <a:spcPts val="360"/>
              </a:spcBef>
              <a:spcAft>
                <a:spcPts val="0"/>
              </a:spcAft>
              <a:buClr>
                <a:schemeClr val="dk1"/>
              </a:buClr>
              <a:buSzPts val="1800"/>
              <a:buChar char="–"/>
            </a:lvl4pPr>
            <a:lvl5pPr algn="l" indent="-342900" lvl="4" marL="2286000">
              <a:spcBef>
                <a:spcPts val="360"/>
              </a:spcBef>
              <a:spcAft>
                <a:spcPts val="0"/>
              </a:spcAft>
              <a:buClr>
                <a:schemeClr val="dk1"/>
              </a:buClr>
              <a:buSzPts val="1800"/>
              <a:buChar char="»"/>
            </a:lvl5pPr>
            <a:lvl6pPr algn="l" indent="-342900" lvl="5" marL="2743200">
              <a:spcBef>
                <a:spcPts val="360"/>
              </a:spcBef>
              <a:spcAft>
                <a:spcPts val="0"/>
              </a:spcAft>
              <a:buClr>
                <a:schemeClr val="dk1"/>
              </a:buClr>
              <a:buSzPts val="1800"/>
              <a:buChar char="•"/>
            </a:lvl6pPr>
            <a:lvl7pPr algn="l" indent="-342900" lvl="6" marL="3200400">
              <a:spcBef>
                <a:spcPts val="360"/>
              </a:spcBef>
              <a:spcAft>
                <a:spcPts val="0"/>
              </a:spcAft>
              <a:buClr>
                <a:schemeClr val="dk1"/>
              </a:buClr>
              <a:buSzPts val="1800"/>
              <a:buChar char="•"/>
            </a:lvl7pPr>
            <a:lvl8pPr algn="l" indent="-342900" lvl="7" marL="3657600">
              <a:spcBef>
                <a:spcPts val="360"/>
              </a:spcBef>
              <a:spcAft>
                <a:spcPts val="0"/>
              </a:spcAft>
              <a:buClr>
                <a:schemeClr val="dk1"/>
              </a:buClr>
              <a:buSzPts val="1800"/>
              <a:buChar char="•"/>
            </a:lvl8pPr>
            <a:lvl9pPr algn="l" indent="-342900" lvl="8" marL="4114800">
              <a:spcBef>
                <a:spcPts val="360"/>
              </a:spcBef>
              <a:spcAft>
                <a:spcPts val="0"/>
              </a:spcAft>
              <a:buClr>
                <a:schemeClr val="dk1"/>
              </a:buClr>
              <a:buSzPts val="1800"/>
              <a:buChar char="•"/>
            </a:lvl9pPr>
          </a:lstStyle>
          <a:p/>
        </p:txBody>
      </p:sp>
      <p:sp>
        <p:nvSpPr>
          <p:cNvPr id="1048624" name="Google Shape;77;p14"/>
          <p:cNvSpPr txBox="1"/>
          <p:nvPr>
            <p:ph type="dt" idx="10"/>
          </p:nvPr>
        </p:nvSpPr>
        <p:spPr>
          <a:xfrm>
            <a:off x="457200" y="6356350"/>
            <a:ext cx="2133600" cy="365125"/>
          </a:xfrm>
          <a:prstGeom prst="rect"/>
          <a:noFill/>
          <a:ln>
            <a:noFill/>
          </a:ln>
        </p:spPr>
        <p:txBody>
          <a:bodyPr anchor="ctr" anchorCtr="0" bIns="45700" lIns="91425" rIns="91425" spcFirstLastPara="1" tIns="45700" wrap="square">
            <a:noAutofit/>
          </a:bodyPr>
          <a:lstStyle>
            <a:lvl1pPr algn="l"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625" name="Google Shape;78;p14"/>
          <p:cNvSpPr txBox="1"/>
          <p:nvPr>
            <p:ph type="ftr" idx="11"/>
          </p:nvPr>
        </p:nvSpPr>
        <p:spPr>
          <a:xfrm>
            <a:off x="3124200" y="6356350"/>
            <a:ext cx="2895600" cy="365125"/>
          </a:xfrm>
          <a:prstGeom prst="rect"/>
          <a:noFill/>
          <a:ln>
            <a:noFill/>
          </a:ln>
        </p:spPr>
        <p:txBody>
          <a:bodyPr anchor="ctr" anchorCtr="0" bIns="45700" lIns="91425" rIns="91425" spcFirstLastPara="1" tIns="45700" wrap="square">
            <a:noAutofit/>
          </a:bodyPr>
          <a:lstStyle>
            <a:lvl1pPr algn="ctr"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626" name="Google Shape;79;p14"/>
          <p:cNvSpPr txBox="1"/>
          <p:nvPr>
            <p:ph type="sldNum" idx="12"/>
          </p:nvPr>
        </p:nvSpPr>
        <p:spPr>
          <a:xfrm>
            <a:off x="6553200" y="6356350"/>
            <a:ext cx="2133600" cy="365125"/>
          </a:xfrm>
          <a:prstGeom prst="rect"/>
          <a:noFill/>
          <a:ln>
            <a:noFill/>
          </a:ln>
        </p:spPr>
        <p:txBody>
          <a:bodyPr anchor="ctr" anchorCtr="0" bIns="45700" lIns="91425" rIns="91425" spcFirstLastPara="1" tIns="45700" wrap="square">
            <a:noAutofit/>
          </a:bodyPr>
          <a:lstStyle>
            <a:lvl1pPr algn="r" indent="0" lvl="0" marL="0">
              <a:spcBef>
                <a:spcPts val="0"/>
              </a:spcBef>
              <a:buNone/>
            </a:lvl1pPr>
            <a:lvl2pPr algn="r" indent="0" lvl="1" marL="0">
              <a:spcBef>
                <a:spcPts val="0"/>
              </a:spcBef>
              <a:buNone/>
            </a:lvl2pPr>
            <a:lvl3pPr algn="r" indent="0" lvl="2" marL="0">
              <a:spcBef>
                <a:spcPts val="0"/>
              </a:spcBef>
              <a:buNone/>
            </a:lvl3pPr>
            <a:lvl4pPr algn="r" indent="0" lvl="3" marL="0">
              <a:spcBef>
                <a:spcPts val="0"/>
              </a:spcBef>
              <a:buNone/>
            </a:lvl4pPr>
            <a:lvl5pPr algn="r" indent="0" lvl="4" marL="0">
              <a:spcBef>
                <a:spcPts val="0"/>
              </a:spcBef>
              <a:buNone/>
            </a:lvl5pPr>
            <a:lvl6pPr algn="r" indent="0" lvl="5" marL="0">
              <a:spcBef>
                <a:spcPts val="0"/>
              </a:spcBef>
              <a:buNone/>
            </a:lvl6pPr>
            <a:lvl7pPr algn="r" indent="0" lvl="6" marL="0">
              <a:spcBef>
                <a:spcPts val="0"/>
              </a:spcBef>
              <a:buNone/>
            </a:lvl7pPr>
            <a:lvl8pPr algn="r" indent="0" lvl="7" marL="0">
              <a:spcBef>
                <a:spcPts val="0"/>
              </a:spcBef>
              <a:buNone/>
            </a:lvl8pPr>
            <a:lvl9pPr algn="r" indent="0" lvl="8" marL="0">
              <a:spcBef>
                <a:spcPts val="0"/>
              </a:spcBef>
              <a:buNone/>
            </a:lvl9pPr>
          </a:lstStyle>
          <a:p>
            <a:pPr algn="r" indent="0" lvl="0" marL="0" rtl="0">
              <a:spcBef>
                <a:spcPts val="0"/>
              </a:spcBef>
              <a:spcAft>
                <a:spcPts val="0"/>
              </a:spcAft>
              <a:buNone/>
            </a:pPr>
            <a:fld id="{00000000-1234-1234-1234-123412341234}" type="slidenum">
              <a:rPr lang="el-G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Τίτλος και Περιεχόμενο" type="obj">
  <p:cSld name="OBJECT">
    <p:spTree>
      <p:nvGrpSpPr>
        <p:cNvPr id="49" name="Shape 17"/>
        <p:cNvGrpSpPr/>
        <p:nvPr/>
      </p:nvGrpSpPr>
      <p:grpSpPr>
        <a:xfrm>
          <a:off x="0" y="0"/>
          <a:ext cx="0" cy="0"/>
          <a:chOff x="0" y="0"/>
          <a:chExt cx="0" cy="0"/>
        </a:xfrm>
      </p:grpSpPr>
      <p:sp>
        <p:nvSpPr>
          <p:cNvPr id="1048627" name="Google Shape;18;p5"/>
          <p:cNvSpPr txBox="1"/>
          <p:nvPr>
            <p:ph type="title"/>
          </p:nvPr>
        </p:nvSpPr>
        <p:spPr>
          <a:xfrm>
            <a:off x="457200" y="274638"/>
            <a:ext cx="8229600" cy="1143000"/>
          </a:xfrm>
          <a:prstGeom prst="rect"/>
          <a:noFill/>
          <a:ln>
            <a:noFill/>
          </a:ln>
        </p:spPr>
        <p:txBody>
          <a:bodyPr anchor="ctr" anchorCtr="0" bIns="45700" lIns="91425" rIns="91425" spcFirstLastPara="1" tIns="45700" wrap="square">
            <a:normAutofit/>
          </a:bodyPr>
          <a:lstStyle>
            <a:lvl1pPr algn="ctr" lvl="0">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p:txBody>
      </p:sp>
      <p:sp>
        <p:nvSpPr>
          <p:cNvPr id="1048628" name="Google Shape;19;p5"/>
          <p:cNvSpPr txBox="1"/>
          <p:nvPr>
            <p:ph type="body" idx="1"/>
          </p:nvPr>
        </p:nvSpPr>
        <p:spPr>
          <a:xfrm>
            <a:off x="457200" y="1600200"/>
            <a:ext cx="8229600" cy="4525963"/>
          </a:xfrm>
          <a:prstGeom prst="rect"/>
          <a:noFill/>
          <a:ln>
            <a:noFill/>
          </a:ln>
        </p:spPr>
        <p:txBody>
          <a:bodyPr anchor="t" anchorCtr="0" bIns="45700" lIns="91425" rIns="91425" spcFirstLastPara="1" tIns="45700" wrap="square">
            <a:normAutofit/>
          </a:bodyPr>
          <a:lstStyle>
            <a:lvl1pPr algn="l" indent="-342900" lvl="0" marL="457200">
              <a:spcBef>
                <a:spcPts val="360"/>
              </a:spcBef>
              <a:spcAft>
                <a:spcPts val="0"/>
              </a:spcAft>
              <a:buClr>
                <a:schemeClr val="dk1"/>
              </a:buClr>
              <a:buSzPts val="1800"/>
              <a:buChar char="•"/>
            </a:lvl1pPr>
            <a:lvl2pPr algn="l" indent="-342900" lvl="1" marL="914400">
              <a:spcBef>
                <a:spcPts val="360"/>
              </a:spcBef>
              <a:spcAft>
                <a:spcPts val="0"/>
              </a:spcAft>
              <a:buClr>
                <a:schemeClr val="dk1"/>
              </a:buClr>
              <a:buSzPts val="1800"/>
              <a:buChar char="–"/>
            </a:lvl2pPr>
            <a:lvl3pPr algn="l" indent="-342900" lvl="2" marL="1371600">
              <a:spcBef>
                <a:spcPts val="360"/>
              </a:spcBef>
              <a:spcAft>
                <a:spcPts val="0"/>
              </a:spcAft>
              <a:buClr>
                <a:schemeClr val="dk1"/>
              </a:buClr>
              <a:buSzPts val="1800"/>
              <a:buChar char="•"/>
            </a:lvl3pPr>
            <a:lvl4pPr algn="l" indent="-342900" lvl="3" marL="1828800">
              <a:spcBef>
                <a:spcPts val="360"/>
              </a:spcBef>
              <a:spcAft>
                <a:spcPts val="0"/>
              </a:spcAft>
              <a:buClr>
                <a:schemeClr val="dk1"/>
              </a:buClr>
              <a:buSzPts val="1800"/>
              <a:buChar char="–"/>
            </a:lvl4pPr>
            <a:lvl5pPr algn="l" indent="-342900" lvl="4" marL="2286000">
              <a:spcBef>
                <a:spcPts val="360"/>
              </a:spcBef>
              <a:spcAft>
                <a:spcPts val="0"/>
              </a:spcAft>
              <a:buClr>
                <a:schemeClr val="dk1"/>
              </a:buClr>
              <a:buSzPts val="1800"/>
              <a:buChar char="»"/>
            </a:lvl5pPr>
            <a:lvl6pPr algn="l" indent="-342900" lvl="5" marL="2743200">
              <a:spcBef>
                <a:spcPts val="360"/>
              </a:spcBef>
              <a:spcAft>
                <a:spcPts val="0"/>
              </a:spcAft>
              <a:buClr>
                <a:schemeClr val="dk1"/>
              </a:buClr>
              <a:buSzPts val="1800"/>
              <a:buChar char="•"/>
            </a:lvl6pPr>
            <a:lvl7pPr algn="l" indent="-342900" lvl="6" marL="3200400">
              <a:spcBef>
                <a:spcPts val="360"/>
              </a:spcBef>
              <a:spcAft>
                <a:spcPts val="0"/>
              </a:spcAft>
              <a:buClr>
                <a:schemeClr val="dk1"/>
              </a:buClr>
              <a:buSzPts val="1800"/>
              <a:buChar char="•"/>
            </a:lvl7pPr>
            <a:lvl8pPr algn="l" indent="-342900" lvl="7" marL="3657600">
              <a:spcBef>
                <a:spcPts val="360"/>
              </a:spcBef>
              <a:spcAft>
                <a:spcPts val="0"/>
              </a:spcAft>
              <a:buClr>
                <a:schemeClr val="dk1"/>
              </a:buClr>
              <a:buSzPts val="1800"/>
              <a:buChar char="•"/>
            </a:lvl8pPr>
            <a:lvl9pPr algn="l" indent="-342900" lvl="8" marL="4114800">
              <a:spcBef>
                <a:spcPts val="360"/>
              </a:spcBef>
              <a:spcAft>
                <a:spcPts val="0"/>
              </a:spcAft>
              <a:buClr>
                <a:schemeClr val="dk1"/>
              </a:buClr>
              <a:buSzPts val="1800"/>
              <a:buChar char="•"/>
            </a:lvl9pPr>
          </a:lstStyle>
          <a:p/>
        </p:txBody>
      </p:sp>
      <p:sp>
        <p:nvSpPr>
          <p:cNvPr id="1048629" name="Google Shape;20;p5"/>
          <p:cNvSpPr txBox="1"/>
          <p:nvPr>
            <p:ph type="dt" idx="10"/>
          </p:nvPr>
        </p:nvSpPr>
        <p:spPr>
          <a:xfrm>
            <a:off x="457200" y="6356350"/>
            <a:ext cx="2133600" cy="365125"/>
          </a:xfrm>
          <a:prstGeom prst="rect"/>
          <a:noFill/>
          <a:ln>
            <a:noFill/>
          </a:ln>
        </p:spPr>
        <p:txBody>
          <a:bodyPr anchor="ctr" anchorCtr="0" bIns="45700" lIns="91425" rIns="91425" spcFirstLastPara="1" tIns="45700" wrap="square">
            <a:noAutofit/>
          </a:bodyPr>
          <a:lstStyle>
            <a:lvl1pPr algn="l"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630" name="Google Shape;21;p5"/>
          <p:cNvSpPr txBox="1"/>
          <p:nvPr>
            <p:ph type="ftr" idx="11"/>
          </p:nvPr>
        </p:nvSpPr>
        <p:spPr>
          <a:xfrm>
            <a:off x="3124200" y="6356350"/>
            <a:ext cx="2895600" cy="365125"/>
          </a:xfrm>
          <a:prstGeom prst="rect"/>
          <a:noFill/>
          <a:ln>
            <a:noFill/>
          </a:ln>
        </p:spPr>
        <p:txBody>
          <a:bodyPr anchor="ctr" anchorCtr="0" bIns="45700" lIns="91425" rIns="91425" spcFirstLastPara="1" tIns="45700" wrap="square">
            <a:noAutofit/>
          </a:bodyPr>
          <a:lstStyle>
            <a:lvl1pPr algn="ctr"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631" name="Google Shape;22;p5"/>
          <p:cNvSpPr txBox="1"/>
          <p:nvPr>
            <p:ph type="sldNum" idx="12"/>
          </p:nvPr>
        </p:nvSpPr>
        <p:spPr>
          <a:xfrm>
            <a:off x="6553200" y="6356350"/>
            <a:ext cx="2133600" cy="365125"/>
          </a:xfrm>
          <a:prstGeom prst="rect"/>
          <a:noFill/>
          <a:ln>
            <a:noFill/>
          </a:ln>
        </p:spPr>
        <p:txBody>
          <a:bodyPr anchor="ctr" anchorCtr="0" bIns="45700" lIns="91425" rIns="91425" spcFirstLastPara="1" tIns="45700" wrap="square">
            <a:noAutofit/>
          </a:bodyPr>
          <a:lstStyle>
            <a:lvl1pPr algn="r" indent="0" lvl="0" marL="0">
              <a:spcBef>
                <a:spcPts val="0"/>
              </a:spcBef>
              <a:buNone/>
            </a:lvl1pPr>
            <a:lvl2pPr algn="r" indent="0" lvl="1" marL="0">
              <a:spcBef>
                <a:spcPts val="0"/>
              </a:spcBef>
              <a:buNone/>
            </a:lvl2pPr>
            <a:lvl3pPr algn="r" indent="0" lvl="2" marL="0">
              <a:spcBef>
                <a:spcPts val="0"/>
              </a:spcBef>
              <a:buNone/>
            </a:lvl3pPr>
            <a:lvl4pPr algn="r" indent="0" lvl="3" marL="0">
              <a:spcBef>
                <a:spcPts val="0"/>
              </a:spcBef>
              <a:buNone/>
            </a:lvl4pPr>
            <a:lvl5pPr algn="r" indent="0" lvl="4" marL="0">
              <a:spcBef>
                <a:spcPts val="0"/>
              </a:spcBef>
              <a:buNone/>
            </a:lvl5pPr>
            <a:lvl6pPr algn="r" indent="0" lvl="5" marL="0">
              <a:spcBef>
                <a:spcPts val="0"/>
              </a:spcBef>
              <a:buNone/>
            </a:lvl6pPr>
            <a:lvl7pPr algn="r" indent="0" lvl="6" marL="0">
              <a:spcBef>
                <a:spcPts val="0"/>
              </a:spcBef>
              <a:buNone/>
            </a:lvl7pPr>
            <a:lvl8pPr algn="r" indent="0" lvl="7" marL="0">
              <a:spcBef>
                <a:spcPts val="0"/>
              </a:spcBef>
              <a:buNone/>
            </a:lvl8pPr>
            <a:lvl9pPr algn="r" indent="0" lvl="8" marL="0">
              <a:spcBef>
                <a:spcPts val="0"/>
              </a:spcBef>
              <a:buNone/>
            </a:lvl9pPr>
          </a:lstStyle>
          <a:p>
            <a:pPr algn="r" indent="0" lvl="0" marL="0" rtl="0">
              <a:spcBef>
                <a:spcPts val="0"/>
              </a:spcBef>
              <a:spcAft>
                <a:spcPts val="0"/>
              </a:spcAft>
              <a:buNone/>
            </a:pPr>
            <a:fld id="{00000000-1234-1234-1234-123412341234}" type="slidenum">
              <a:rPr lang="el-G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52" name="Shape 23"/>
        <p:cNvGrpSpPr/>
        <p:nvPr/>
      </p:nvGrpSpPr>
      <p:grpSpPr>
        <a:xfrm>
          <a:off x="0" y="0"/>
          <a:ext cx="0" cy="0"/>
          <a:chOff x="0" y="0"/>
          <a:chExt cx="0" cy="0"/>
        </a:xfrm>
      </p:grpSpPr>
      <p:sp>
        <p:nvSpPr>
          <p:cNvPr id="1048643" name="Google Shape;24;p6"/>
          <p:cNvSpPr txBox="1"/>
          <p:nvPr>
            <p:ph type="title"/>
          </p:nvPr>
        </p:nvSpPr>
        <p:spPr>
          <a:xfrm>
            <a:off x="722313" y="4406900"/>
            <a:ext cx="7772400" cy="1362075"/>
          </a:xfrm>
          <a:prstGeom prst="rect"/>
          <a:noFill/>
          <a:ln>
            <a:noFill/>
          </a:ln>
        </p:spPr>
        <p:txBody>
          <a:bodyPr anchor="t" anchorCtr="0" bIns="45700" lIns="91425" rIns="91425" spcFirstLastPara="1" tIns="45700" wrap="square">
            <a:normAutofit/>
          </a:bodyPr>
          <a:lstStyle>
            <a:lvl1pPr algn="l" lvl="0">
              <a:spcBef>
                <a:spcPts val="0"/>
              </a:spcBef>
              <a:spcAft>
                <a:spcPts val="0"/>
              </a:spcAft>
              <a:buClr>
                <a:schemeClr val="dk1"/>
              </a:buClr>
              <a:buSzPts val="4000"/>
              <a:buFont typeface="Calibri"/>
              <a:buNone/>
              <a:defRPr b="1" cap="none" sz="4000"/>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p:txBody>
      </p:sp>
      <p:sp>
        <p:nvSpPr>
          <p:cNvPr id="1048644" name="Google Shape;25;p6"/>
          <p:cNvSpPr txBox="1"/>
          <p:nvPr>
            <p:ph type="body" idx="1"/>
          </p:nvPr>
        </p:nvSpPr>
        <p:spPr>
          <a:xfrm>
            <a:off x="722313" y="2906713"/>
            <a:ext cx="7772400" cy="1500187"/>
          </a:xfrm>
          <a:prstGeom prst="rect"/>
          <a:noFill/>
          <a:ln>
            <a:noFill/>
          </a:ln>
        </p:spPr>
        <p:txBody>
          <a:bodyPr anchor="b" anchorCtr="0" bIns="45700" lIns="91425" rIns="91425" spcFirstLastPara="1" tIns="45700" wrap="square">
            <a:normAutofit/>
          </a:bodyPr>
          <a:lstStyle>
            <a:lvl1pPr algn="l" indent="-228600" lvl="0" marL="457200">
              <a:spcBef>
                <a:spcPts val="400"/>
              </a:spcBef>
              <a:spcAft>
                <a:spcPts val="0"/>
              </a:spcAft>
              <a:buClr>
                <a:srgbClr val="888888"/>
              </a:buClr>
              <a:buSzPts val="2000"/>
              <a:buNone/>
              <a:defRPr sz="2000">
                <a:solidFill>
                  <a:srgbClr val="888888"/>
                </a:solidFill>
              </a:defRPr>
            </a:lvl1pPr>
            <a:lvl2pPr algn="l" indent="-228600" lvl="1" marL="914400">
              <a:spcBef>
                <a:spcPts val="360"/>
              </a:spcBef>
              <a:spcAft>
                <a:spcPts val="0"/>
              </a:spcAft>
              <a:buClr>
                <a:srgbClr val="888888"/>
              </a:buClr>
              <a:buSzPts val="1800"/>
              <a:buNone/>
              <a:defRPr sz="1800">
                <a:solidFill>
                  <a:srgbClr val="888888"/>
                </a:solidFill>
              </a:defRPr>
            </a:lvl2pPr>
            <a:lvl3pPr algn="l" indent="-228600" lvl="2" marL="1371600">
              <a:spcBef>
                <a:spcPts val="320"/>
              </a:spcBef>
              <a:spcAft>
                <a:spcPts val="0"/>
              </a:spcAft>
              <a:buClr>
                <a:srgbClr val="888888"/>
              </a:buClr>
              <a:buSzPts val="1600"/>
              <a:buNone/>
              <a:defRPr sz="1600">
                <a:solidFill>
                  <a:srgbClr val="888888"/>
                </a:solidFill>
              </a:defRPr>
            </a:lvl3pPr>
            <a:lvl4pPr algn="l" indent="-228600" lvl="3" marL="1828800">
              <a:spcBef>
                <a:spcPts val="280"/>
              </a:spcBef>
              <a:spcAft>
                <a:spcPts val="0"/>
              </a:spcAft>
              <a:buClr>
                <a:srgbClr val="888888"/>
              </a:buClr>
              <a:buSzPts val="1400"/>
              <a:buNone/>
              <a:defRPr sz="1400">
                <a:solidFill>
                  <a:srgbClr val="888888"/>
                </a:solidFill>
              </a:defRPr>
            </a:lvl4pPr>
            <a:lvl5pPr algn="l" indent="-228600" lvl="4" marL="2286000">
              <a:spcBef>
                <a:spcPts val="280"/>
              </a:spcBef>
              <a:spcAft>
                <a:spcPts val="0"/>
              </a:spcAft>
              <a:buClr>
                <a:srgbClr val="888888"/>
              </a:buClr>
              <a:buSzPts val="1400"/>
              <a:buNone/>
              <a:defRPr sz="1400">
                <a:solidFill>
                  <a:srgbClr val="888888"/>
                </a:solidFill>
              </a:defRPr>
            </a:lvl5pPr>
            <a:lvl6pPr algn="l" indent="-228600" lvl="5" marL="2743200">
              <a:spcBef>
                <a:spcPts val="280"/>
              </a:spcBef>
              <a:spcAft>
                <a:spcPts val="0"/>
              </a:spcAft>
              <a:buClr>
                <a:srgbClr val="888888"/>
              </a:buClr>
              <a:buSzPts val="1400"/>
              <a:buNone/>
              <a:defRPr sz="1400">
                <a:solidFill>
                  <a:srgbClr val="888888"/>
                </a:solidFill>
              </a:defRPr>
            </a:lvl6pPr>
            <a:lvl7pPr algn="l" indent="-228600" lvl="6" marL="3200400">
              <a:spcBef>
                <a:spcPts val="280"/>
              </a:spcBef>
              <a:spcAft>
                <a:spcPts val="0"/>
              </a:spcAft>
              <a:buClr>
                <a:srgbClr val="888888"/>
              </a:buClr>
              <a:buSzPts val="1400"/>
              <a:buNone/>
              <a:defRPr sz="1400">
                <a:solidFill>
                  <a:srgbClr val="888888"/>
                </a:solidFill>
              </a:defRPr>
            </a:lvl7pPr>
            <a:lvl8pPr algn="l" indent="-228600" lvl="7" marL="3657600">
              <a:spcBef>
                <a:spcPts val="280"/>
              </a:spcBef>
              <a:spcAft>
                <a:spcPts val="0"/>
              </a:spcAft>
              <a:buClr>
                <a:srgbClr val="888888"/>
              </a:buClr>
              <a:buSzPts val="1400"/>
              <a:buNone/>
              <a:defRPr sz="1400">
                <a:solidFill>
                  <a:srgbClr val="888888"/>
                </a:solidFill>
              </a:defRPr>
            </a:lvl8pPr>
            <a:lvl9pPr algn="l" indent="-228600" lvl="8" marL="4114800">
              <a:spcBef>
                <a:spcPts val="280"/>
              </a:spcBef>
              <a:spcAft>
                <a:spcPts val="0"/>
              </a:spcAft>
              <a:buClr>
                <a:srgbClr val="888888"/>
              </a:buClr>
              <a:buSzPts val="1400"/>
              <a:buNone/>
              <a:defRPr sz="1400">
                <a:solidFill>
                  <a:srgbClr val="888888"/>
                </a:solidFill>
              </a:defRPr>
            </a:lvl9pPr>
          </a:lstStyle>
          <a:p/>
        </p:txBody>
      </p:sp>
      <p:sp>
        <p:nvSpPr>
          <p:cNvPr id="1048645" name="Google Shape;26;p6"/>
          <p:cNvSpPr txBox="1"/>
          <p:nvPr>
            <p:ph type="dt" idx="10"/>
          </p:nvPr>
        </p:nvSpPr>
        <p:spPr>
          <a:xfrm>
            <a:off x="457200" y="6356350"/>
            <a:ext cx="2133600" cy="365125"/>
          </a:xfrm>
          <a:prstGeom prst="rect"/>
          <a:noFill/>
          <a:ln>
            <a:noFill/>
          </a:ln>
        </p:spPr>
        <p:txBody>
          <a:bodyPr anchor="ctr" anchorCtr="0" bIns="45700" lIns="91425" rIns="91425" spcFirstLastPara="1" tIns="45700" wrap="square">
            <a:noAutofit/>
          </a:bodyPr>
          <a:lstStyle>
            <a:lvl1pPr algn="l"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646" name="Google Shape;27;p6"/>
          <p:cNvSpPr txBox="1"/>
          <p:nvPr>
            <p:ph type="ftr" idx="11"/>
          </p:nvPr>
        </p:nvSpPr>
        <p:spPr>
          <a:xfrm>
            <a:off x="3124200" y="6356350"/>
            <a:ext cx="2895600" cy="365125"/>
          </a:xfrm>
          <a:prstGeom prst="rect"/>
          <a:noFill/>
          <a:ln>
            <a:noFill/>
          </a:ln>
        </p:spPr>
        <p:txBody>
          <a:bodyPr anchor="ctr" anchorCtr="0" bIns="45700" lIns="91425" rIns="91425" spcFirstLastPara="1" tIns="45700" wrap="square">
            <a:noAutofit/>
          </a:bodyPr>
          <a:lstStyle>
            <a:lvl1pPr algn="ctr"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647" name="Google Shape;28;p6"/>
          <p:cNvSpPr txBox="1"/>
          <p:nvPr>
            <p:ph type="sldNum" idx="12"/>
          </p:nvPr>
        </p:nvSpPr>
        <p:spPr>
          <a:xfrm>
            <a:off x="6553200" y="6356350"/>
            <a:ext cx="2133600" cy="365125"/>
          </a:xfrm>
          <a:prstGeom prst="rect"/>
          <a:noFill/>
          <a:ln>
            <a:noFill/>
          </a:ln>
        </p:spPr>
        <p:txBody>
          <a:bodyPr anchor="ctr" anchorCtr="0" bIns="45700" lIns="91425" rIns="91425" spcFirstLastPara="1" tIns="45700" wrap="square">
            <a:noAutofit/>
          </a:bodyPr>
          <a:lstStyle>
            <a:lvl1pPr algn="r" indent="0" lvl="0" marL="0">
              <a:spcBef>
                <a:spcPts val="0"/>
              </a:spcBef>
              <a:buNone/>
            </a:lvl1pPr>
            <a:lvl2pPr algn="r" indent="0" lvl="1" marL="0">
              <a:spcBef>
                <a:spcPts val="0"/>
              </a:spcBef>
              <a:buNone/>
            </a:lvl2pPr>
            <a:lvl3pPr algn="r" indent="0" lvl="2" marL="0">
              <a:spcBef>
                <a:spcPts val="0"/>
              </a:spcBef>
              <a:buNone/>
            </a:lvl3pPr>
            <a:lvl4pPr algn="r" indent="0" lvl="3" marL="0">
              <a:spcBef>
                <a:spcPts val="0"/>
              </a:spcBef>
              <a:buNone/>
            </a:lvl4pPr>
            <a:lvl5pPr algn="r" indent="0" lvl="4" marL="0">
              <a:spcBef>
                <a:spcPts val="0"/>
              </a:spcBef>
              <a:buNone/>
            </a:lvl5pPr>
            <a:lvl6pPr algn="r" indent="0" lvl="5" marL="0">
              <a:spcBef>
                <a:spcPts val="0"/>
              </a:spcBef>
              <a:buNone/>
            </a:lvl6pPr>
            <a:lvl7pPr algn="r" indent="0" lvl="6" marL="0">
              <a:spcBef>
                <a:spcPts val="0"/>
              </a:spcBef>
              <a:buNone/>
            </a:lvl7pPr>
            <a:lvl8pPr algn="r" indent="0" lvl="7" marL="0">
              <a:spcBef>
                <a:spcPts val="0"/>
              </a:spcBef>
              <a:buNone/>
            </a:lvl8pPr>
            <a:lvl9pPr algn="r" indent="0" lvl="8" marL="0">
              <a:spcBef>
                <a:spcPts val="0"/>
              </a:spcBef>
              <a:buNone/>
            </a:lvl9pPr>
          </a:lstStyle>
          <a:p>
            <a:pPr algn="r" indent="0" lvl="0" marL="0" rtl="0">
              <a:spcBef>
                <a:spcPts val="0"/>
              </a:spcBef>
              <a:spcAft>
                <a:spcPts val="0"/>
              </a:spcAft>
              <a:buNone/>
            </a:pPr>
            <a:fld id="{00000000-1234-1234-1234-123412341234}" type="slidenum">
              <a:rPr lang="el-G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53" name="Shape 29"/>
        <p:cNvGrpSpPr/>
        <p:nvPr/>
      </p:nvGrpSpPr>
      <p:grpSpPr>
        <a:xfrm>
          <a:off x="0" y="0"/>
          <a:ext cx="0" cy="0"/>
          <a:chOff x="0" y="0"/>
          <a:chExt cx="0" cy="0"/>
        </a:xfrm>
      </p:grpSpPr>
      <p:sp>
        <p:nvSpPr>
          <p:cNvPr id="1048648" name="Google Shape;30;p7"/>
          <p:cNvSpPr txBox="1"/>
          <p:nvPr>
            <p:ph type="title"/>
          </p:nvPr>
        </p:nvSpPr>
        <p:spPr>
          <a:xfrm>
            <a:off x="457200" y="274638"/>
            <a:ext cx="8229600" cy="1143000"/>
          </a:xfrm>
          <a:prstGeom prst="rect"/>
          <a:noFill/>
          <a:ln>
            <a:noFill/>
          </a:ln>
        </p:spPr>
        <p:txBody>
          <a:bodyPr anchor="ctr" anchorCtr="0" bIns="45700" lIns="91425" rIns="91425" spcFirstLastPara="1" tIns="45700" wrap="square">
            <a:normAutofit/>
          </a:bodyPr>
          <a:lstStyle>
            <a:lvl1pPr algn="ctr" lvl="0">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p:txBody>
      </p:sp>
      <p:sp>
        <p:nvSpPr>
          <p:cNvPr id="1048649" name="Google Shape;31;p7"/>
          <p:cNvSpPr txBox="1"/>
          <p:nvPr>
            <p:ph type="body" idx="1"/>
          </p:nvPr>
        </p:nvSpPr>
        <p:spPr>
          <a:xfrm>
            <a:off x="457200" y="1600200"/>
            <a:ext cx="4038600" cy="4525963"/>
          </a:xfrm>
          <a:prstGeom prst="rect"/>
          <a:noFill/>
          <a:ln>
            <a:noFill/>
          </a:ln>
        </p:spPr>
        <p:txBody>
          <a:bodyPr anchor="t" anchorCtr="0" bIns="45700" lIns="91425" rIns="91425" spcFirstLastPara="1" tIns="45700" wrap="square">
            <a:normAutofit/>
          </a:bodyPr>
          <a:lstStyle>
            <a:lvl1pPr algn="l" indent="-406400" lvl="0" marL="457200">
              <a:spcBef>
                <a:spcPts val="560"/>
              </a:spcBef>
              <a:spcAft>
                <a:spcPts val="0"/>
              </a:spcAft>
              <a:buClr>
                <a:schemeClr val="dk1"/>
              </a:buClr>
              <a:buSzPts val="2800"/>
              <a:buChar char="•"/>
              <a:defRPr sz="2800"/>
            </a:lvl1pPr>
            <a:lvl2pPr algn="l" indent="-381000" lvl="1" marL="914400">
              <a:spcBef>
                <a:spcPts val="480"/>
              </a:spcBef>
              <a:spcAft>
                <a:spcPts val="0"/>
              </a:spcAft>
              <a:buClr>
                <a:schemeClr val="dk1"/>
              </a:buClr>
              <a:buSzPts val="2400"/>
              <a:buChar char="–"/>
              <a:defRPr sz="2400"/>
            </a:lvl2pPr>
            <a:lvl3pPr algn="l" indent="-355600" lvl="2" marL="1371600">
              <a:spcBef>
                <a:spcPts val="400"/>
              </a:spcBef>
              <a:spcAft>
                <a:spcPts val="0"/>
              </a:spcAft>
              <a:buClr>
                <a:schemeClr val="dk1"/>
              </a:buClr>
              <a:buSzPts val="2000"/>
              <a:buChar char="•"/>
              <a:defRPr sz="2000"/>
            </a:lvl3pPr>
            <a:lvl4pPr algn="l" indent="-342900" lvl="3" marL="1828800">
              <a:spcBef>
                <a:spcPts val="360"/>
              </a:spcBef>
              <a:spcAft>
                <a:spcPts val="0"/>
              </a:spcAft>
              <a:buClr>
                <a:schemeClr val="dk1"/>
              </a:buClr>
              <a:buSzPts val="1800"/>
              <a:buChar char="–"/>
              <a:defRPr sz="1800"/>
            </a:lvl4pPr>
            <a:lvl5pPr algn="l" indent="-342900" lvl="4" marL="2286000">
              <a:spcBef>
                <a:spcPts val="360"/>
              </a:spcBef>
              <a:spcAft>
                <a:spcPts val="0"/>
              </a:spcAft>
              <a:buClr>
                <a:schemeClr val="dk1"/>
              </a:buClr>
              <a:buSzPts val="1800"/>
              <a:buChar char="»"/>
              <a:defRPr sz="1800"/>
            </a:lvl5pPr>
            <a:lvl6pPr algn="l" indent="-342900" lvl="5" marL="2743200">
              <a:spcBef>
                <a:spcPts val="360"/>
              </a:spcBef>
              <a:spcAft>
                <a:spcPts val="0"/>
              </a:spcAft>
              <a:buClr>
                <a:schemeClr val="dk1"/>
              </a:buClr>
              <a:buSzPts val="1800"/>
              <a:buChar char="•"/>
              <a:defRPr sz="1800"/>
            </a:lvl6pPr>
            <a:lvl7pPr algn="l" indent="-342900" lvl="6" marL="3200400">
              <a:spcBef>
                <a:spcPts val="360"/>
              </a:spcBef>
              <a:spcAft>
                <a:spcPts val="0"/>
              </a:spcAft>
              <a:buClr>
                <a:schemeClr val="dk1"/>
              </a:buClr>
              <a:buSzPts val="1800"/>
              <a:buChar char="•"/>
              <a:defRPr sz="1800"/>
            </a:lvl7pPr>
            <a:lvl8pPr algn="l" indent="-342900" lvl="7" marL="3657600">
              <a:spcBef>
                <a:spcPts val="360"/>
              </a:spcBef>
              <a:spcAft>
                <a:spcPts val="0"/>
              </a:spcAft>
              <a:buClr>
                <a:schemeClr val="dk1"/>
              </a:buClr>
              <a:buSzPts val="1800"/>
              <a:buChar char="•"/>
              <a:defRPr sz="1800"/>
            </a:lvl8pPr>
            <a:lvl9pPr algn="l" indent="-342900" lvl="8" marL="4114800">
              <a:spcBef>
                <a:spcPts val="360"/>
              </a:spcBef>
              <a:spcAft>
                <a:spcPts val="0"/>
              </a:spcAft>
              <a:buClr>
                <a:schemeClr val="dk1"/>
              </a:buClr>
              <a:buSzPts val="1800"/>
              <a:buChar char="•"/>
              <a:defRPr sz="1800"/>
            </a:lvl9pPr>
          </a:lstStyle>
          <a:p/>
        </p:txBody>
      </p:sp>
      <p:sp>
        <p:nvSpPr>
          <p:cNvPr id="1048650" name="Google Shape;32;p7"/>
          <p:cNvSpPr txBox="1"/>
          <p:nvPr>
            <p:ph type="body" idx="2"/>
          </p:nvPr>
        </p:nvSpPr>
        <p:spPr>
          <a:xfrm>
            <a:off x="4648200" y="1600200"/>
            <a:ext cx="4038600" cy="4525963"/>
          </a:xfrm>
          <a:prstGeom prst="rect"/>
          <a:noFill/>
          <a:ln>
            <a:noFill/>
          </a:ln>
        </p:spPr>
        <p:txBody>
          <a:bodyPr anchor="t" anchorCtr="0" bIns="45700" lIns="91425" rIns="91425" spcFirstLastPara="1" tIns="45700" wrap="square">
            <a:normAutofit/>
          </a:bodyPr>
          <a:lstStyle>
            <a:lvl1pPr algn="l" indent="-406400" lvl="0" marL="457200">
              <a:spcBef>
                <a:spcPts val="560"/>
              </a:spcBef>
              <a:spcAft>
                <a:spcPts val="0"/>
              </a:spcAft>
              <a:buClr>
                <a:schemeClr val="dk1"/>
              </a:buClr>
              <a:buSzPts val="2800"/>
              <a:buChar char="•"/>
              <a:defRPr sz="2800"/>
            </a:lvl1pPr>
            <a:lvl2pPr algn="l" indent="-381000" lvl="1" marL="914400">
              <a:spcBef>
                <a:spcPts val="480"/>
              </a:spcBef>
              <a:spcAft>
                <a:spcPts val="0"/>
              </a:spcAft>
              <a:buClr>
                <a:schemeClr val="dk1"/>
              </a:buClr>
              <a:buSzPts val="2400"/>
              <a:buChar char="–"/>
              <a:defRPr sz="2400"/>
            </a:lvl2pPr>
            <a:lvl3pPr algn="l" indent="-355600" lvl="2" marL="1371600">
              <a:spcBef>
                <a:spcPts val="400"/>
              </a:spcBef>
              <a:spcAft>
                <a:spcPts val="0"/>
              </a:spcAft>
              <a:buClr>
                <a:schemeClr val="dk1"/>
              </a:buClr>
              <a:buSzPts val="2000"/>
              <a:buChar char="•"/>
              <a:defRPr sz="2000"/>
            </a:lvl3pPr>
            <a:lvl4pPr algn="l" indent="-342900" lvl="3" marL="1828800">
              <a:spcBef>
                <a:spcPts val="360"/>
              </a:spcBef>
              <a:spcAft>
                <a:spcPts val="0"/>
              </a:spcAft>
              <a:buClr>
                <a:schemeClr val="dk1"/>
              </a:buClr>
              <a:buSzPts val="1800"/>
              <a:buChar char="–"/>
              <a:defRPr sz="1800"/>
            </a:lvl4pPr>
            <a:lvl5pPr algn="l" indent="-342900" lvl="4" marL="2286000">
              <a:spcBef>
                <a:spcPts val="360"/>
              </a:spcBef>
              <a:spcAft>
                <a:spcPts val="0"/>
              </a:spcAft>
              <a:buClr>
                <a:schemeClr val="dk1"/>
              </a:buClr>
              <a:buSzPts val="1800"/>
              <a:buChar char="»"/>
              <a:defRPr sz="1800"/>
            </a:lvl5pPr>
            <a:lvl6pPr algn="l" indent="-342900" lvl="5" marL="2743200">
              <a:spcBef>
                <a:spcPts val="360"/>
              </a:spcBef>
              <a:spcAft>
                <a:spcPts val="0"/>
              </a:spcAft>
              <a:buClr>
                <a:schemeClr val="dk1"/>
              </a:buClr>
              <a:buSzPts val="1800"/>
              <a:buChar char="•"/>
              <a:defRPr sz="1800"/>
            </a:lvl6pPr>
            <a:lvl7pPr algn="l" indent="-342900" lvl="6" marL="3200400">
              <a:spcBef>
                <a:spcPts val="360"/>
              </a:spcBef>
              <a:spcAft>
                <a:spcPts val="0"/>
              </a:spcAft>
              <a:buClr>
                <a:schemeClr val="dk1"/>
              </a:buClr>
              <a:buSzPts val="1800"/>
              <a:buChar char="•"/>
              <a:defRPr sz="1800"/>
            </a:lvl7pPr>
            <a:lvl8pPr algn="l" indent="-342900" lvl="7" marL="3657600">
              <a:spcBef>
                <a:spcPts val="360"/>
              </a:spcBef>
              <a:spcAft>
                <a:spcPts val="0"/>
              </a:spcAft>
              <a:buClr>
                <a:schemeClr val="dk1"/>
              </a:buClr>
              <a:buSzPts val="1800"/>
              <a:buChar char="•"/>
              <a:defRPr sz="1800"/>
            </a:lvl8pPr>
            <a:lvl9pPr algn="l" indent="-342900" lvl="8" marL="4114800">
              <a:spcBef>
                <a:spcPts val="360"/>
              </a:spcBef>
              <a:spcAft>
                <a:spcPts val="0"/>
              </a:spcAft>
              <a:buClr>
                <a:schemeClr val="dk1"/>
              </a:buClr>
              <a:buSzPts val="1800"/>
              <a:buChar char="•"/>
              <a:defRPr sz="1800"/>
            </a:lvl9pPr>
          </a:lstStyle>
          <a:p/>
        </p:txBody>
      </p:sp>
      <p:sp>
        <p:nvSpPr>
          <p:cNvPr id="1048651" name="Google Shape;33;p7"/>
          <p:cNvSpPr txBox="1"/>
          <p:nvPr>
            <p:ph type="dt" idx="10"/>
          </p:nvPr>
        </p:nvSpPr>
        <p:spPr>
          <a:xfrm>
            <a:off x="457200" y="6356350"/>
            <a:ext cx="2133600" cy="365125"/>
          </a:xfrm>
          <a:prstGeom prst="rect"/>
          <a:noFill/>
          <a:ln>
            <a:noFill/>
          </a:ln>
        </p:spPr>
        <p:txBody>
          <a:bodyPr anchor="ctr" anchorCtr="0" bIns="45700" lIns="91425" rIns="91425" spcFirstLastPara="1" tIns="45700" wrap="square">
            <a:noAutofit/>
          </a:bodyPr>
          <a:lstStyle>
            <a:lvl1pPr algn="l"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652" name="Google Shape;34;p7"/>
          <p:cNvSpPr txBox="1"/>
          <p:nvPr>
            <p:ph type="ftr" idx="11"/>
          </p:nvPr>
        </p:nvSpPr>
        <p:spPr>
          <a:xfrm>
            <a:off x="3124200" y="6356350"/>
            <a:ext cx="2895600" cy="365125"/>
          </a:xfrm>
          <a:prstGeom prst="rect"/>
          <a:noFill/>
          <a:ln>
            <a:noFill/>
          </a:ln>
        </p:spPr>
        <p:txBody>
          <a:bodyPr anchor="ctr" anchorCtr="0" bIns="45700" lIns="91425" rIns="91425" spcFirstLastPara="1" tIns="45700" wrap="square">
            <a:noAutofit/>
          </a:bodyPr>
          <a:lstStyle>
            <a:lvl1pPr algn="ctr"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653" name="Google Shape;35;p7"/>
          <p:cNvSpPr txBox="1"/>
          <p:nvPr>
            <p:ph type="sldNum" idx="12"/>
          </p:nvPr>
        </p:nvSpPr>
        <p:spPr>
          <a:xfrm>
            <a:off x="6553200" y="6356350"/>
            <a:ext cx="2133600" cy="365125"/>
          </a:xfrm>
          <a:prstGeom prst="rect"/>
          <a:noFill/>
          <a:ln>
            <a:noFill/>
          </a:ln>
        </p:spPr>
        <p:txBody>
          <a:bodyPr anchor="ctr" anchorCtr="0" bIns="45700" lIns="91425" rIns="91425" spcFirstLastPara="1" tIns="45700" wrap="square">
            <a:noAutofit/>
          </a:bodyPr>
          <a:lstStyle>
            <a:lvl1pPr algn="r" indent="0" lvl="0" marL="0">
              <a:spcBef>
                <a:spcPts val="0"/>
              </a:spcBef>
              <a:buNone/>
            </a:lvl1pPr>
            <a:lvl2pPr algn="r" indent="0" lvl="1" marL="0">
              <a:spcBef>
                <a:spcPts val="0"/>
              </a:spcBef>
              <a:buNone/>
            </a:lvl2pPr>
            <a:lvl3pPr algn="r" indent="0" lvl="2" marL="0">
              <a:spcBef>
                <a:spcPts val="0"/>
              </a:spcBef>
              <a:buNone/>
            </a:lvl3pPr>
            <a:lvl4pPr algn="r" indent="0" lvl="3" marL="0">
              <a:spcBef>
                <a:spcPts val="0"/>
              </a:spcBef>
              <a:buNone/>
            </a:lvl4pPr>
            <a:lvl5pPr algn="r" indent="0" lvl="4" marL="0">
              <a:spcBef>
                <a:spcPts val="0"/>
              </a:spcBef>
              <a:buNone/>
            </a:lvl5pPr>
            <a:lvl6pPr algn="r" indent="0" lvl="5" marL="0">
              <a:spcBef>
                <a:spcPts val="0"/>
              </a:spcBef>
              <a:buNone/>
            </a:lvl6pPr>
            <a:lvl7pPr algn="r" indent="0" lvl="6" marL="0">
              <a:spcBef>
                <a:spcPts val="0"/>
              </a:spcBef>
              <a:buNone/>
            </a:lvl7pPr>
            <a:lvl8pPr algn="r" indent="0" lvl="7" marL="0">
              <a:spcBef>
                <a:spcPts val="0"/>
              </a:spcBef>
              <a:buNone/>
            </a:lvl8pPr>
            <a:lvl9pPr algn="r" indent="0" lvl="8" marL="0">
              <a:spcBef>
                <a:spcPts val="0"/>
              </a:spcBef>
              <a:buNone/>
            </a:lvl9pPr>
          </a:lstStyle>
          <a:p>
            <a:pPr algn="r" indent="0" lvl="0" marL="0" rtl="0">
              <a:spcBef>
                <a:spcPts val="0"/>
              </a:spcBef>
              <a:spcAft>
                <a:spcPts val="0"/>
              </a:spcAft>
              <a:buNone/>
            </a:pPr>
            <a:fld id="{00000000-1234-1234-1234-123412341234}" type="slidenum">
              <a:rPr lang="el-G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54" name="Shape 36"/>
        <p:cNvGrpSpPr/>
        <p:nvPr/>
      </p:nvGrpSpPr>
      <p:grpSpPr>
        <a:xfrm>
          <a:off x="0" y="0"/>
          <a:ext cx="0" cy="0"/>
          <a:chOff x="0" y="0"/>
          <a:chExt cx="0" cy="0"/>
        </a:xfrm>
      </p:grpSpPr>
      <p:sp>
        <p:nvSpPr>
          <p:cNvPr id="1048654" name="Google Shape;37;p8"/>
          <p:cNvSpPr txBox="1"/>
          <p:nvPr>
            <p:ph type="title"/>
          </p:nvPr>
        </p:nvSpPr>
        <p:spPr>
          <a:xfrm>
            <a:off x="457200" y="274638"/>
            <a:ext cx="8229600" cy="1143000"/>
          </a:xfrm>
          <a:prstGeom prst="rect"/>
          <a:noFill/>
          <a:ln>
            <a:noFill/>
          </a:ln>
        </p:spPr>
        <p:txBody>
          <a:bodyPr anchor="ctr" anchorCtr="0" bIns="45700" lIns="91425" rIns="91425" spcFirstLastPara="1" tIns="45700" wrap="square">
            <a:normAutofit/>
          </a:bodyPr>
          <a:lstStyle>
            <a:lvl1pPr algn="ctr" lvl="0">
              <a:spcBef>
                <a:spcPts val="0"/>
              </a:spcBef>
              <a:spcAft>
                <a:spcPts val="0"/>
              </a:spcAft>
              <a:buClr>
                <a:schemeClr val="dk1"/>
              </a:buClr>
              <a:buSzPts val="4400"/>
              <a:buFont typeface="Calibri"/>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p:txBody>
      </p:sp>
      <p:sp>
        <p:nvSpPr>
          <p:cNvPr id="1048655" name="Google Shape;38;p8"/>
          <p:cNvSpPr txBox="1"/>
          <p:nvPr>
            <p:ph type="body" idx="1"/>
          </p:nvPr>
        </p:nvSpPr>
        <p:spPr>
          <a:xfrm>
            <a:off x="457200" y="1535113"/>
            <a:ext cx="4040188" cy="639762"/>
          </a:xfrm>
          <a:prstGeom prst="rect"/>
          <a:noFill/>
          <a:ln>
            <a:noFill/>
          </a:ln>
        </p:spPr>
        <p:txBody>
          <a:bodyPr anchor="b" anchorCtr="0" bIns="45700" lIns="91425" rIns="91425" spcFirstLastPara="1" tIns="45700" wrap="square">
            <a:normAutofit/>
          </a:bodyPr>
          <a:lstStyle>
            <a:lvl1pPr algn="l" indent="-228600" lvl="0" marL="457200">
              <a:spcBef>
                <a:spcPts val="480"/>
              </a:spcBef>
              <a:spcAft>
                <a:spcPts val="0"/>
              </a:spcAft>
              <a:buClr>
                <a:schemeClr val="dk1"/>
              </a:buClr>
              <a:buSzPts val="2400"/>
              <a:buNone/>
              <a:defRPr b="1" sz="2400"/>
            </a:lvl1pPr>
            <a:lvl2pPr algn="l" indent="-228600" lvl="1" marL="914400">
              <a:spcBef>
                <a:spcPts val="400"/>
              </a:spcBef>
              <a:spcAft>
                <a:spcPts val="0"/>
              </a:spcAft>
              <a:buClr>
                <a:schemeClr val="dk1"/>
              </a:buClr>
              <a:buSzPts val="2000"/>
              <a:buNone/>
              <a:defRPr b="1" sz="2000"/>
            </a:lvl2pPr>
            <a:lvl3pPr algn="l" indent="-228600" lvl="2" marL="1371600">
              <a:spcBef>
                <a:spcPts val="360"/>
              </a:spcBef>
              <a:spcAft>
                <a:spcPts val="0"/>
              </a:spcAft>
              <a:buClr>
                <a:schemeClr val="dk1"/>
              </a:buClr>
              <a:buSzPts val="1800"/>
              <a:buNone/>
              <a:defRPr b="1" sz="1800"/>
            </a:lvl3pPr>
            <a:lvl4pPr algn="l" indent="-228600" lvl="3" marL="1828800">
              <a:spcBef>
                <a:spcPts val="320"/>
              </a:spcBef>
              <a:spcAft>
                <a:spcPts val="0"/>
              </a:spcAft>
              <a:buClr>
                <a:schemeClr val="dk1"/>
              </a:buClr>
              <a:buSzPts val="1600"/>
              <a:buNone/>
              <a:defRPr b="1" sz="1600"/>
            </a:lvl4pPr>
            <a:lvl5pPr algn="l" indent="-228600" lvl="4" marL="2286000">
              <a:spcBef>
                <a:spcPts val="320"/>
              </a:spcBef>
              <a:spcAft>
                <a:spcPts val="0"/>
              </a:spcAft>
              <a:buClr>
                <a:schemeClr val="dk1"/>
              </a:buClr>
              <a:buSzPts val="1600"/>
              <a:buNone/>
              <a:defRPr b="1" sz="1600"/>
            </a:lvl5pPr>
            <a:lvl6pPr algn="l" indent="-228600" lvl="5" marL="2743200">
              <a:spcBef>
                <a:spcPts val="320"/>
              </a:spcBef>
              <a:spcAft>
                <a:spcPts val="0"/>
              </a:spcAft>
              <a:buClr>
                <a:schemeClr val="dk1"/>
              </a:buClr>
              <a:buSzPts val="1600"/>
              <a:buNone/>
              <a:defRPr b="1" sz="1600"/>
            </a:lvl6pPr>
            <a:lvl7pPr algn="l" indent="-228600" lvl="6" marL="3200400">
              <a:spcBef>
                <a:spcPts val="320"/>
              </a:spcBef>
              <a:spcAft>
                <a:spcPts val="0"/>
              </a:spcAft>
              <a:buClr>
                <a:schemeClr val="dk1"/>
              </a:buClr>
              <a:buSzPts val="1600"/>
              <a:buNone/>
              <a:defRPr b="1" sz="1600"/>
            </a:lvl7pPr>
            <a:lvl8pPr algn="l" indent="-228600" lvl="7" marL="3657600">
              <a:spcBef>
                <a:spcPts val="320"/>
              </a:spcBef>
              <a:spcAft>
                <a:spcPts val="0"/>
              </a:spcAft>
              <a:buClr>
                <a:schemeClr val="dk1"/>
              </a:buClr>
              <a:buSzPts val="1600"/>
              <a:buNone/>
              <a:defRPr b="1" sz="1600"/>
            </a:lvl8pPr>
            <a:lvl9pPr algn="l" indent="-228600" lvl="8" marL="4114800">
              <a:spcBef>
                <a:spcPts val="320"/>
              </a:spcBef>
              <a:spcAft>
                <a:spcPts val="0"/>
              </a:spcAft>
              <a:buClr>
                <a:schemeClr val="dk1"/>
              </a:buClr>
              <a:buSzPts val="1600"/>
              <a:buNone/>
              <a:defRPr b="1" sz="1600"/>
            </a:lvl9pPr>
          </a:lstStyle>
          <a:p/>
        </p:txBody>
      </p:sp>
      <p:sp>
        <p:nvSpPr>
          <p:cNvPr id="1048656" name="Google Shape;39;p8"/>
          <p:cNvSpPr txBox="1"/>
          <p:nvPr>
            <p:ph type="body" idx="2"/>
          </p:nvPr>
        </p:nvSpPr>
        <p:spPr>
          <a:xfrm>
            <a:off x="457200" y="2174875"/>
            <a:ext cx="4040188" cy="3951288"/>
          </a:xfrm>
          <a:prstGeom prst="rect"/>
          <a:noFill/>
          <a:ln>
            <a:noFill/>
          </a:ln>
        </p:spPr>
        <p:txBody>
          <a:bodyPr anchor="t" anchorCtr="0" bIns="45700" lIns="91425" rIns="91425" spcFirstLastPara="1" tIns="45700" wrap="square">
            <a:normAutofit/>
          </a:bodyPr>
          <a:lstStyle>
            <a:lvl1pPr algn="l" indent="-381000" lvl="0" marL="457200">
              <a:spcBef>
                <a:spcPts val="480"/>
              </a:spcBef>
              <a:spcAft>
                <a:spcPts val="0"/>
              </a:spcAft>
              <a:buClr>
                <a:schemeClr val="dk1"/>
              </a:buClr>
              <a:buSzPts val="2400"/>
              <a:buChar char="•"/>
              <a:defRPr sz="2400"/>
            </a:lvl1pPr>
            <a:lvl2pPr algn="l" indent="-355600" lvl="1" marL="914400">
              <a:spcBef>
                <a:spcPts val="400"/>
              </a:spcBef>
              <a:spcAft>
                <a:spcPts val="0"/>
              </a:spcAft>
              <a:buClr>
                <a:schemeClr val="dk1"/>
              </a:buClr>
              <a:buSzPts val="2000"/>
              <a:buChar char="–"/>
              <a:defRPr sz="2000"/>
            </a:lvl2pPr>
            <a:lvl3pPr algn="l" indent="-342900" lvl="2" marL="1371600">
              <a:spcBef>
                <a:spcPts val="360"/>
              </a:spcBef>
              <a:spcAft>
                <a:spcPts val="0"/>
              </a:spcAft>
              <a:buClr>
                <a:schemeClr val="dk1"/>
              </a:buClr>
              <a:buSzPts val="1800"/>
              <a:buChar char="•"/>
              <a:defRPr sz="1800"/>
            </a:lvl3pPr>
            <a:lvl4pPr algn="l" indent="-330200" lvl="3" marL="1828800">
              <a:spcBef>
                <a:spcPts val="320"/>
              </a:spcBef>
              <a:spcAft>
                <a:spcPts val="0"/>
              </a:spcAft>
              <a:buClr>
                <a:schemeClr val="dk1"/>
              </a:buClr>
              <a:buSzPts val="1600"/>
              <a:buChar char="–"/>
              <a:defRPr sz="1600"/>
            </a:lvl4pPr>
            <a:lvl5pPr algn="l" indent="-330200" lvl="4" marL="2286000">
              <a:spcBef>
                <a:spcPts val="320"/>
              </a:spcBef>
              <a:spcAft>
                <a:spcPts val="0"/>
              </a:spcAft>
              <a:buClr>
                <a:schemeClr val="dk1"/>
              </a:buClr>
              <a:buSzPts val="1600"/>
              <a:buChar char="»"/>
              <a:defRPr sz="1600"/>
            </a:lvl5pPr>
            <a:lvl6pPr algn="l" indent="-330200" lvl="5" marL="2743200">
              <a:spcBef>
                <a:spcPts val="320"/>
              </a:spcBef>
              <a:spcAft>
                <a:spcPts val="0"/>
              </a:spcAft>
              <a:buClr>
                <a:schemeClr val="dk1"/>
              </a:buClr>
              <a:buSzPts val="1600"/>
              <a:buChar char="•"/>
              <a:defRPr sz="1600"/>
            </a:lvl6pPr>
            <a:lvl7pPr algn="l" indent="-330200" lvl="6" marL="3200400">
              <a:spcBef>
                <a:spcPts val="320"/>
              </a:spcBef>
              <a:spcAft>
                <a:spcPts val="0"/>
              </a:spcAft>
              <a:buClr>
                <a:schemeClr val="dk1"/>
              </a:buClr>
              <a:buSzPts val="1600"/>
              <a:buChar char="•"/>
              <a:defRPr sz="1600"/>
            </a:lvl7pPr>
            <a:lvl8pPr algn="l" indent="-330200" lvl="7" marL="3657600">
              <a:spcBef>
                <a:spcPts val="320"/>
              </a:spcBef>
              <a:spcAft>
                <a:spcPts val="0"/>
              </a:spcAft>
              <a:buClr>
                <a:schemeClr val="dk1"/>
              </a:buClr>
              <a:buSzPts val="1600"/>
              <a:buChar char="•"/>
              <a:defRPr sz="1600"/>
            </a:lvl8pPr>
            <a:lvl9pPr algn="l" indent="-330200" lvl="8" marL="4114800">
              <a:spcBef>
                <a:spcPts val="320"/>
              </a:spcBef>
              <a:spcAft>
                <a:spcPts val="0"/>
              </a:spcAft>
              <a:buClr>
                <a:schemeClr val="dk1"/>
              </a:buClr>
              <a:buSzPts val="1600"/>
              <a:buChar char="•"/>
              <a:defRPr sz="1600"/>
            </a:lvl9pPr>
          </a:lstStyle>
          <a:p/>
        </p:txBody>
      </p:sp>
      <p:sp>
        <p:nvSpPr>
          <p:cNvPr id="1048657" name="Google Shape;40;p8"/>
          <p:cNvSpPr txBox="1"/>
          <p:nvPr>
            <p:ph type="body" idx="3"/>
          </p:nvPr>
        </p:nvSpPr>
        <p:spPr>
          <a:xfrm>
            <a:off x="4645025" y="1535113"/>
            <a:ext cx="4041775" cy="639762"/>
          </a:xfrm>
          <a:prstGeom prst="rect"/>
          <a:noFill/>
          <a:ln>
            <a:noFill/>
          </a:ln>
        </p:spPr>
        <p:txBody>
          <a:bodyPr anchor="b" anchorCtr="0" bIns="45700" lIns="91425" rIns="91425" spcFirstLastPara="1" tIns="45700" wrap="square">
            <a:normAutofit/>
          </a:bodyPr>
          <a:lstStyle>
            <a:lvl1pPr algn="l" indent="-228600" lvl="0" marL="457200">
              <a:spcBef>
                <a:spcPts val="480"/>
              </a:spcBef>
              <a:spcAft>
                <a:spcPts val="0"/>
              </a:spcAft>
              <a:buClr>
                <a:schemeClr val="dk1"/>
              </a:buClr>
              <a:buSzPts val="2400"/>
              <a:buNone/>
              <a:defRPr b="1" sz="2400"/>
            </a:lvl1pPr>
            <a:lvl2pPr algn="l" indent="-228600" lvl="1" marL="914400">
              <a:spcBef>
                <a:spcPts val="400"/>
              </a:spcBef>
              <a:spcAft>
                <a:spcPts val="0"/>
              </a:spcAft>
              <a:buClr>
                <a:schemeClr val="dk1"/>
              </a:buClr>
              <a:buSzPts val="2000"/>
              <a:buNone/>
              <a:defRPr b="1" sz="2000"/>
            </a:lvl2pPr>
            <a:lvl3pPr algn="l" indent="-228600" lvl="2" marL="1371600">
              <a:spcBef>
                <a:spcPts val="360"/>
              </a:spcBef>
              <a:spcAft>
                <a:spcPts val="0"/>
              </a:spcAft>
              <a:buClr>
                <a:schemeClr val="dk1"/>
              </a:buClr>
              <a:buSzPts val="1800"/>
              <a:buNone/>
              <a:defRPr b="1" sz="1800"/>
            </a:lvl3pPr>
            <a:lvl4pPr algn="l" indent="-228600" lvl="3" marL="1828800">
              <a:spcBef>
                <a:spcPts val="320"/>
              </a:spcBef>
              <a:spcAft>
                <a:spcPts val="0"/>
              </a:spcAft>
              <a:buClr>
                <a:schemeClr val="dk1"/>
              </a:buClr>
              <a:buSzPts val="1600"/>
              <a:buNone/>
              <a:defRPr b="1" sz="1600"/>
            </a:lvl4pPr>
            <a:lvl5pPr algn="l" indent="-228600" lvl="4" marL="2286000">
              <a:spcBef>
                <a:spcPts val="320"/>
              </a:spcBef>
              <a:spcAft>
                <a:spcPts val="0"/>
              </a:spcAft>
              <a:buClr>
                <a:schemeClr val="dk1"/>
              </a:buClr>
              <a:buSzPts val="1600"/>
              <a:buNone/>
              <a:defRPr b="1" sz="1600"/>
            </a:lvl5pPr>
            <a:lvl6pPr algn="l" indent="-228600" lvl="5" marL="2743200">
              <a:spcBef>
                <a:spcPts val="320"/>
              </a:spcBef>
              <a:spcAft>
                <a:spcPts val="0"/>
              </a:spcAft>
              <a:buClr>
                <a:schemeClr val="dk1"/>
              </a:buClr>
              <a:buSzPts val="1600"/>
              <a:buNone/>
              <a:defRPr b="1" sz="1600"/>
            </a:lvl6pPr>
            <a:lvl7pPr algn="l" indent="-228600" lvl="6" marL="3200400">
              <a:spcBef>
                <a:spcPts val="320"/>
              </a:spcBef>
              <a:spcAft>
                <a:spcPts val="0"/>
              </a:spcAft>
              <a:buClr>
                <a:schemeClr val="dk1"/>
              </a:buClr>
              <a:buSzPts val="1600"/>
              <a:buNone/>
              <a:defRPr b="1" sz="1600"/>
            </a:lvl7pPr>
            <a:lvl8pPr algn="l" indent="-228600" lvl="7" marL="3657600">
              <a:spcBef>
                <a:spcPts val="320"/>
              </a:spcBef>
              <a:spcAft>
                <a:spcPts val="0"/>
              </a:spcAft>
              <a:buClr>
                <a:schemeClr val="dk1"/>
              </a:buClr>
              <a:buSzPts val="1600"/>
              <a:buNone/>
              <a:defRPr b="1" sz="1600"/>
            </a:lvl8pPr>
            <a:lvl9pPr algn="l" indent="-228600" lvl="8" marL="4114800">
              <a:spcBef>
                <a:spcPts val="320"/>
              </a:spcBef>
              <a:spcAft>
                <a:spcPts val="0"/>
              </a:spcAft>
              <a:buClr>
                <a:schemeClr val="dk1"/>
              </a:buClr>
              <a:buSzPts val="1600"/>
              <a:buNone/>
              <a:defRPr b="1" sz="1600"/>
            </a:lvl9pPr>
          </a:lstStyle>
          <a:p/>
        </p:txBody>
      </p:sp>
      <p:sp>
        <p:nvSpPr>
          <p:cNvPr id="1048658" name="Google Shape;41;p8"/>
          <p:cNvSpPr txBox="1"/>
          <p:nvPr>
            <p:ph type="body" idx="4"/>
          </p:nvPr>
        </p:nvSpPr>
        <p:spPr>
          <a:xfrm>
            <a:off x="4645025" y="2174875"/>
            <a:ext cx="4041775" cy="3951288"/>
          </a:xfrm>
          <a:prstGeom prst="rect"/>
          <a:noFill/>
          <a:ln>
            <a:noFill/>
          </a:ln>
        </p:spPr>
        <p:txBody>
          <a:bodyPr anchor="t" anchorCtr="0" bIns="45700" lIns="91425" rIns="91425" spcFirstLastPara="1" tIns="45700" wrap="square">
            <a:normAutofit/>
          </a:bodyPr>
          <a:lstStyle>
            <a:lvl1pPr algn="l" indent="-381000" lvl="0" marL="457200">
              <a:spcBef>
                <a:spcPts val="480"/>
              </a:spcBef>
              <a:spcAft>
                <a:spcPts val="0"/>
              </a:spcAft>
              <a:buClr>
                <a:schemeClr val="dk1"/>
              </a:buClr>
              <a:buSzPts val="2400"/>
              <a:buChar char="•"/>
              <a:defRPr sz="2400"/>
            </a:lvl1pPr>
            <a:lvl2pPr algn="l" indent="-355600" lvl="1" marL="914400">
              <a:spcBef>
                <a:spcPts val="400"/>
              </a:spcBef>
              <a:spcAft>
                <a:spcPts val="0"/>
              </a:spcAft>
              <a:buClr>
                <a:schemeClr val="dk1"/>
              </a:buClr>
              <a:buSzPts val="2000"/>
              <a:buChar char="–"/>
              <a:defRPr sz="2000"/>
            </a:lvl2pPr>
            <a:lvl3pPr algn="l" indent="-342900" lvl="2" marL="1371600">
              <a:spcBef>
                <a:spcPts val="360"/>
              </a:spcBef>
              <a:spcAft>
                <a:spcPts val="0"/>
              </a:spcAft>
              <a:buClr>
                <a:schemeClr val="dk1"/>
              </a:buClr>
              <a:buSzPts val="1800"/>
              <a:buChar char="•"/>
              <a:defRPr sz="1800"/>
            </a:lvl3pPr>
            <a:lvl4pPr algn="l" indent="-330200" lvl="3" marL="1828800">
              <a:spcBef>
                <a:spcPts val="320"/>
              </a:spcBef>
              <a:spcAft>
                <a:spcPts val="0"/>
              </a:spcAft>
              <a:buClr>
                <a:schemeClr val="dk1"/>
              </a:buClr>
              <a:buSzPts val="1600"/>
              <a:buChar char="–"/>
              <a:defRPr sz="1600"/>
            </a:lvl4pPr>
            <a:lvl5pPr algn="l" indent="-330200" lvl="4" marL="2286000">
              <a:spcBef>
                <a:spcPts val="320"/>
              </a:spcBef>
              <a:spcAft>
                <a:spcPts val="0"/>
              </a:spcAft>
              <a:buClr>
                <a:schemeClr val="dk1"/>
              </a:buClr>
              <a:buSzPts val="1600"/>
              <a:buChar char="»"/>
              <a:defRPr sz="1600"/>
            </a:lvl5pPr>
            <a:lvl6pPr algn="l" indent="-330200" lvl="5" marL="2743200">
              <a:spcBef>
                <a:spcPts val="320"/>
              </a:spcBef>
              <a:spcAft>
                <a:spcPts val="0"/>
              </a:spcAft>
              <a:buClr>
                <a:schemeClr val="dk1"/>
              </a:buClr>
              <a:buSzPts val="1600"/>
              <a:buChar char="•"/>
              <a:defRPr sz="1600"/>
            </a:lvl6pPr>
            <a:lvl7pPr algn="l" indent="-330200" lvl="6" marL="3200400">
              <a:spcBef>
                <a:spcPts val="320"/>
              </a:spcBef>
              <a:spcAft>
                <a:spcPts val="0"/>
              </a:spcAft>
              <a:buClr>
                <a:schemeClr val="dk1"/>
              </a:buClr>
              <a:buSzPts val="1600"/>
              <a:buChar char="•"/>
              <a:defRPr sz="1600"/>
            </a:lvl7pPr>
            <a:lvl8pPr algn="l" indent="-330200" lvl="7" marL="3657600">
              <a:spcBef>
                <a:spcPts val="320"/>
              </a:spcBef>
              <a:spcAft>
                <a:spcPts val="0"/>
              </a:spcAft>
              <a:buClr>
                <a:schemeClr val="dk1"/>
              </a:buClr>
              <a:buSzPts val="1600"/>
              <a:buChar char="•"/>
              <a:defRPr sz="1600"/>
            </a:lvl8pPr>
            <a:lvl9pPr algn="l" indent="-330200" lvl="8" marL="4114800">
              <a:spcBef>
                <a:spcPts val="320"/>
              </a:spcBef>
              <a:spcAft>
                <a:spcPts val="0"/>
              </a:spcAft>
              <a:buClr>
                <a:schemeClr val="dk1"/>
              </a:buClr>
              <a:buSzPts val="1600"/>
              <a:buChar char="•"/>
              <a:defRPr sz="1600"/>
            </a:lvl9pPr>
          </a:lstStyle>
          <a:p/>
        </p:txBody>
      </p:sp>
      <p:sp>
        <p:nvSpPr>
          <p:cNvPr id="1048659" name="Google Shape;42;p8"/>
          <p:cNvSpPr txBox="1"/>
          <p:nvPr>
            <p:ph type="dt" idx="10"/>
          </p:nvPr>
        </p:nvSpPr>
        <p:spPr>
          <a:xfrm>
            <a:off x="457200" y="6356350"/>
            <a:ext cx="2133600" cy="365125"/>
          </a:xfrm>
          <a:prstGeom prst="rect"/>
          <a:noFill/>
          <a:ln>
            <a:noFill/>
          </a:ln>
        </p:spPr>
        <p:txBody>
          <a:bodyPr anchor="ctr" anchorCtr="0" bIns="45700" lIns="91425" rIns="91425" spcFirstLastPara="1" tIns="45700" wrap="square">
            <a:noAutofit/>
          </a:bodyPr>
          <a:lstStyle>
            <a:lvl1pPr algn="l"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660" name="Google Shape;43;p8"/>
          <p:cNvSpPr txBox="1"/>
          <p:nvPr>
            <p:ph type="ftr" idx="11"/>
          </p:nvPr>
        </p:nvSpPr>
        <p:spPr>
          <a:xfrm>
            <a:off x="3124200" y="6356350"/>
            <a:ext cx="2895600" cy="365125"/>
          </a:xfrm>
          <a:prstGeom prst="rect"/>
          <a:noFill/>
          <a:ln>
            <a:noFill/>
          </a:ln>
        </p:spPr>
        <p:txBody>
          <a:bodyPr anchor="ctr" anchorCtr="0" bIns="45700" lIns="91425" rIns="91425" spcFirstLastPara="1" tIns="45700" wrap="square">
            <a:noAutofit/>
          </a:bodyPr>
          <a:lstStyle>
            <a:lvl1pPr algn="ctr"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661" name="Google Shape;44;p8"/>
          <p:cNvSpPr txBox="1"/>
          <p:nvPr>
            <p:ph type="sldNum" idx="12"/>
          </p:nvPr>
        </p:nvSpPr>
        <p:spPr>
          <a:xfrm>
            <a:off x="6553200" y="6356350"/>
            <a:ext cx="2133600" cy="365125"/>
          </a:xfrm>
          <a:prstGeom prst="rect"/>
          <a:noFill/>
          <a:ln>
            <a:noFill/>
          </a:ln>
        </p:spPr>
        <p:txBody>
          <a:bodyPr anchor="ctr" anchorCtr="0" bIns="45700" lIns="91425" rIns="91425" spcFirstLastPara="1" tIns="45700" wrap="square">
            <a:noAutofit/>
          </a:bodyPr>
          <a:lstStyle>
            <a:lvl1pPr algn="r" indent="0" lvl="0" marL="0">
              <a:spcBef>
                <a:spcPts val="0"/>
              </a:spcBef>
              <a:buNone/>
            </a:lvl1pPr>
            <a:lvl2pPr algn="r" indent="0" lvl="1" marL="0">
              <a:spcBef>
                <a:spcPts val="0"/>
              </a:spcBef>
              <a:buNone/>
            </a:lvl2pPr>
            <a:lvl3pPr algn="r" indent="0" lvl="2" marL="0">
              <a:spcBef>
                <a:spcPts val="0"/>
              </a:spcBef>
              <a:buNone/>
            </a:lvl3pPr>
            <a:lvl4pPr algn="r" indent="0" lvl="3" marL="0">
              <a:spcBef>
                <a:spcPts val="0"/>
              </a:spcBef>
              <a:buNone/>
            </a:lvl4pPr>
            <a:lvl5pPr algn="r" indent="0" lvl="4" marL="0">
              <a:spcBef>
                <a:spcPts val="0"/>
              </a:spcBef>
              <a:buNone/>
            </a:lvl5pPr>
            <a:lvl6pPr algn="r" indent="0" lvl="5" marL="0">
              <a:spcBef>
                <a:spcPts val="0"/>
              </a:spcBef>
              <a:buNone/>
            </a:lvl6pPr>
            <a:lvl7pPr algn="r" indent="0" lvl="6" marL="0">
              <a:spcBef>
                <a:spcPts val="0"/>
              </a:spcBef>
              <a:buNone/>
            </a:lvl7pPr>
            <a:lvl8pPr algn="r" indent="0" lvl="7" marL="0">
              <a:spcBef>
                <a:spcPts val="0"/>
              </a:spcBef>
              <a:buNone/>
            </a:lvl8pPr>
            <a:lvl9pPr algn="r" indent="0" lvl="8" marL="0">
              <a:spcBef>
                <a:spcPts val="0"/>
              </a:spcBef>
              <a:buNone/>
            </a:lvl9pPr>
          </a:lstStyle>
          <a:p>
            <a:pPr algn="r" indent="0" lvl="0" marL="0" rtl="0">
              <a:spcBef>
                <a:spcPts val="0"/>
              </a:spcBef>
              <a:spcAft>
                <a:spcPts val="0"/>
              </a:spcAft>
              <a:buNone/>
            </a:pPr>
            <a:fld id="{00000000-1234-1234-1234-123412341234}" type="slidenum">
              <a:rPr lang="el-G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47" name="Shape 45"/>
        <p:cNvGrpSpPr/>
        <p:nvPr/>
      </p:nvGrpSpPr>
      <p:grpSpPr>
        <a:xfrm>
          <a:off x="0" y="0"/>
          <a:ext cx="0" cy="0"/>
          <a:chOff x="0" y="0"/>
          <a:chExt cx="0" cy="0"/>
        </a:xfrm>
      </p:grpSpPr>
      <p:sp>
        <p:nvSpPr>
          <p:cNvPr id="1048618" name="Google Shape;46;p9"/>
          <p:cNvSpPr txBox="1"/>
          <p:nvPr>
            <p:ph type="title"/>
          </p:nvPr>
        </p:nvSpPr>
        <p:spPr>
          <a:xfrm>
            <a:off x="457200" y="274638"/>
            <a:ext cx="8229600" cy="1143000"/>
          </a:xfrm>
          <a:prstGeom prst="rect"/>
          <a:noFill/>
          <a:ln>
            <a:noFill/>
          </a:ln>
        </p:spPr>
        <p:txBody>
          <a:bodyPr anchor="ctr" anchorCtr="0" bIns="45700" lIns="91425" rIns="91425" spcFirstLastPara="1" tIns="45700" wrap="square">
            <a:normAutofit/>
          </a:bodyPr>
          <a:lstStyle>
            <a:lvl1pPr algn="ctr" lvl="0">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p:txBody>
      </p:sp>
      <p:sp>
        <p:nvSpPr>
          <p:cNvPr id="1048619" name="Google Shape;47;p9"/>
          <p:cNvSpPr txBox="1"/>
          <p:nvPr>
            <p:ph type="dt" idx="10"/>
          </p:nvPr>
        </p:nvSpPr>
        <p:spPr>
          <a:xfrm>
            <a:off x="457200" y="6356350"/>
            <a:ext cx="2133600" cy="365125"/>
          </a:xfrm>
          <a:prstGeom prst="rect"/>
          <a:noFill/>
          <a:ln>
            <a:noFill/>
          </a:ln>
        </p:spPr>
        <p:txBody>
          <a:bodyPr anchor="ctr" anchorCtr="0" bIns="45700" lIns="91425" rIns="91425" spcFirstLastPara="1" tIns="45700" wrap="square">
            <a:noAutofit/>
          </a:bodyPr>
          <a:lstStyle>
            <a:lvl1pPr algn="l"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620" name="Google Shape;48;p9"/>
          <p:cNvSpPr txBox="1"/>
          <p:nvPr>
            <p:ph type="ftr" idx="11"/>
          </p:nvPr>
        </p:nvSpPr>
        <p:spPr>
          <a:xfrm>
            <a:off x="3124200" y="6356350"/>
            <a:ext cx="2895600" cy="365125"/>
          </a:xfrm>
          <a:prstGeom prst="rect"/>
          <a:noFill/>
          <a:ln>
            <a:noFill/>
          </a:ln>
        </p:spPr>
        <p:txBody>
          <a:bodyPr anchor="ctr" anchorCtr="0" bIns="45700" lIns="91425" rIns="91425" spcFirstLastPara="1" tIns="45700" wrap="square">
            <a:noAutofit/>
          </a:bodyPr>
          <a:lstStyle>
            <a:lvl1pPr algn="ctr"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621" name="Google Shape;49;p9"/>
          <p:cNvSpPr txBox="1"/>
          <p:nvPr>
            <p:ph type="sldNum" idx="12"/>
          </p:nvPr>
        </p:nvSpPr>
        <p:spPr>
          <a:xfrm>
            <a:off x="6553200" y="6356350"/>
            <a:ext cx="2133600" cy="365125"/>
          </a:xfrm>
          <a:prstGeom prst="rect"/>
          <a:noFill/>
          <a:ln>
            <a:noFill/>
          </a:ln>
        </p:spPr>
        <p:txBody>
          <a:bodyPr anchor="ctr" anchorCtr="0" bIns="45700" lIns="91425" rIns="91425" spcFirstLastPara="1" tIns="45700" wrap="square">
            <a:noAutofit/>
          </a:bodyPr>
          <a:lstStyle>
            <a:lvl1pPr algn="r" indent="0" lvl="0" marL="0">
              <a:spcBef>
                <a:spcPts val="0"/>
              </a:spcBef>
              <a:buNone/>
            </a:lvl1pPr>
            <a:lvl2pPr algn="r" indent="0" lvl="1" marL="0">
              <a:spcBef>
                <a:spcPts val="0"/>
              </a:spcBef>
              <a:buNone/>
            </a:lvl2pPr>
            <a:lvl3pPr algn="r" indent="0" lvl="2" marL="0">
              <a:spcBef>
                <a:spcPts val="0"/>
              </a:spcBef>
              <a:buNone/>
            </a:lvl3pPr>
            <a:lvl4pPr algn="r" indent="0" lvl="3" marL="0">
              <a:spcBef>
                <a:spcPts val="0"/>
              </a:spcBef>
              <a:buNone/>
            </a:lvl4pPr>
            <a:lvl5pPr algn="r" indent="0" lvl="4" marL="0">
              <a:spcBef>
                <a:spcPts val="0"/>
              </a:spcBef>
              <a:buNone/>
            </a:lvl5pPr>
            <a:lvl6pPr algn="r" indent="0" lvl="5" marL="0">
              <a:spcBef>
                <a:spcPts val="0"/>
              </a:spcBef>
              <a:buNone/>
            </a:lvl6pPr>
            <a:lvl7pPr algn="r" indent="0" lvl="6" marL="0">
              <a:spcBef>
                <a:spcPts val="0"/>
              </a:spcBef>
              <a:buNone/>
            </a:lvl7pPr>
            <a:lvl8pPr algn="r" indent="0" lvl="7" marL="0">
              <a:spcBef>
                <a:spcPts val="0"/>
              </a:spcBef>
              <a:buNone/>
            </a:lvl8pPr>
            <a:lvl9pPr algn="r" indent="0" lvl="8" marL="0">
              <a:spcBef>
                <a:spcPts val="0"/>
              </a:spcBef>
              <a:buNone/>
            </a:lvl9pPr>
          </a:lstStyle>
          <a:p>
            <a:pPr algn="r" indent="0" lvl="0" marL="0" rtl="0">
              <a:spcBef>
                <a:spcPts val="0"/>
              </a:spcBef>
              <a:spcAft>
                <a:spcPts val="0"/>
              </a:spcAft>
              <a:buNone/>
            </a:pPr>
            <a:fld id="{00000000-1234-1234-1234-123412341234}" type="slidenum">
              <a:rPr lang="el-G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55" name="Shape 50"/>
        <p:cNvGrpSpPr/>
        <p:nvPr/>
      </p:nvGrpSpPr>
      <p:grpSpPr>
        <a:xfrm>
          <a:off x="0" y="0"/>
          <a:ext cx="0" cy="0"/>
          <a:chOff x="0" y="0"/>
          <a:chExt cx="0" cy="0"/>
        </a:xfrm>
      </p:grpSpPr>
      <p:sp>
        <p:nvSpPr>
          <p:cNvPr id="1048662" name="Google Shape;51;p10"/>
          <p:cNvSpPr txBox="1"/>
          <p:nvPr>
            <p:ph type="dt" idx="10"/>
          </p:nvPr>
        </p:nvSpPr>
        <p:spPr>
          <a:xfrm>
            <a:off x="457200" y="6356350"/>
            <a:ext cx="2133600" cy="365125"/>
          </a:xfrm>
          <a:prstGeom prst="rect"/>
          <a:noFill/>
          <a:ln>
            <a:noFill/>
          </a:ln>
        </p:spPr>
        <p:txBody>
          <a:bodyPr anchor="ctr" anchorCtr="0" bIns="45700" lIns="91425" rIns="91425" spcFirstLastPara="1" tIns="45700" wrap="square">
            <a:noAutofit/>
          </a:bodyPr>
          <a:lstStyle>
            <a:lvl1pPr algn="l"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663" name="Google Shape;52;p10"/>
          <p:cNvSpPr txBox="1"/>
          <p:nvPr>
            <p:ph type="ftr" idx="11"/>
          </p:nvPr>
        </p:nvSpPr>
        <p:spPr>
          <a:xfrm>
            <a:off x="3124200" y="6356350"/>
            <a:ext cx="2895600" cy="365125"/>
          </a:xfrm>
          <a:prstGeom prst="rect"/>
          <a:noFill/>
          <a:ln>
            <a:noFill/>
          </a:ln>
        </p:spPr>
        <p:txBody>
          <a:bodyPr anchor="ctr" anchorCtr="0" bIns="45700" lIns="91425" rIns="91425" spcFirstLastPara="1" tIns="45700" wrap="square">
            <a:noAutofit/>
          </a:bodyPr>
          <a:lstStyle>
            <a:lvl1pPr algn="ctr"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664" name="Google Shape;53;p10"/>
          <p:cNvSpPr txBox="1"/>
          <p:nvPr>
            <p:ph type="sldNum" idx="12"/>
          </p:nvPr>
        </p:nvSpPr>
        <p:spPr>
          <a:xfrm>
            <a:off x="6553200" y="6356350"/>
            <a:ext cx="2133600" cy="365125"/>
          </a:xfrm>
          <a:prstGeom prst="rect"/>
          <a:noFill/>
          <a:ln>
            <a:noFill/>
          </a:ln>
        </p:spPr>
        <p:txBody>
          <a:bodyPr anchor="ctr" anchorCtr="0" bIns="45700" lIns="91425" rIns="91425" spcFirstLastPara="1" tIns="45700" wrap="square">
            <a:noAutofit/>
          </a:bodyPr>
          <a:lstStyle>
            <a:lvl1pPr algn="r" indent="0" lvl="0" marL="0">
              <a:spcBef>
                <a:spcPts val="0"/>
              </a:spcBef>
              <a:buNone/>
            </a:lvl1pPr>
            <a:lvl2pPr algn="r" indent="0" lvl="1" marL="0">
              <a:spcBef>
                <a:spcPts val="0"/>
              </a:spcBef>
              <a:buNone/>
            </a:lvl2pPr>
            <a:lvl3pPr algn="r" indent="0" lvl="2" marL="0">
              <a:spcBef>
                <a:spcPts val="0"/>
              </a:spcBef>
              <a:buNone/>
            </a:lvl3pPr>
            <a:lvl4pPr algn="r" indent="0" lvl="3" marL="0">
              <a:spcBef>
                <a:spcPts val="0"/>
              </a:spcBef>
              <a:buNone/>
            </a:lvl4pPr>
            <a:lvl5pPr algn="r" indent="0" lvl="4" marL="0">
              <a:spcBef>
                <a:spcPts val="0"/>
              </a:spcBef>
              <a:buNone/>
            </a:lvl5pPr>
            <a:lvl6pPr algn="r" indent="0" lvl="5" marL="0">
              <a:spcBef>
                <a:spcPts val="0"/>
              </a:spcBef>
              <a:buNone/>
            </a:lvl6pPr>
            <a:lvl7pPr algn="r" indent="0" lvl="6" marL="0">
              <a:spcBef>
                <a:spcPts val="0"/>
              </a:spcBef>
              <a:buNone/>
            </a:lvl7pPr>
            <a:lvl8pPr algn="r" indent="0" lvl="7" marL="0">
              <a:spcBef>
                <a:spcPts val="0"/>
              </a:spcBef>
              <a:buNone/>
            </a:lvl8pPr>
            <a:lvl9pPr algn="r" indent="0" lvl="8" marL="0">
              <a:spcBef>
                <a:spcPts val="0"/>
              </a:spcBef>
              <a:buNone/>
            </a:lvl9pPr>
          </a:lstStyle>
          <a:p>
            <a:pPr algn="r" indent="0" lvl="0" marL="0" rtl="0">
              <a:spcBef>
                <a:spcPts val="0"/>
              </a:spcBef>
              <a:spcAft>
                <a:spcPts val="0"/>
              </a:spcAft>
              <a:buNone/>
            </a:pPr>
            <a:fld id="{00000000-1234-1234-1234-123412341234}" type="slidenum">
              <a:rPr lang="el-G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56" name="Shape 54"/>
        <p:cNvGrpSpPr/>
        <p:nvPr/>
      </p:nvGrpSpPr>
      <p:grpSpPr>
        <a:xfrm>
          <a:off x="0" y="0"/>
          <a:ext cx="0" cy="0"/>
          <a:chOff x="0" y="0"/>
          <a:chExt cx="0" cy="0"/>
        </a:xfrm>
      </p:grpSpPr>
      <p:sp>
        <p:nvSpPr>
          <p:cNvPr id="1048665" name="Google Shape;55;p11"/>
          <p:cNvSpPr txBox="1"/>
          <p:nvPr>
            <p:ph type="title"/>
          </p:nvPr>
        </p:nvSpPr>
        <p:spPr>
          <a:xfrm>
            <a:off x="457200" y="273050"/>
            <a:ext cx="3008313" cy="1162050"/>
          </a:xfrm>
          <a:prstGeom prst="rect"/>
          <a:noFill/>
          <a:ln>
            <a:noFill/>
          </a:ln>
        </p:spPr>
        <p:txBody>
          <a:bodyPr anchor="b" anchorCtr="0" bIns="45700" lIns="91425" rIns="91425" spcFirstLastPara="1" tIns="45700" wrap="square">
            <a:normAutofit/>
          </a:bodyPr>
          <a:lstStyle>
            <a:lvl1pPr algn="l" lvl="0">
              <a:spcBef>
                <a:spcPts val="0"/>
              </a:spcBef>
              <a:spcAft>
                <a:spcPts val="0"/>
              </a:spcAft>
              <a:buClr>
                <a:schemeClr val="dk1"/>
              </a:buClr>
              <a:buSzPts val="2000"/>
              <a:buFont typeface="Calibri"/>
              <a:buNone/>
              <a:defRPr b="1" sz="2000"/>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p:txBody>
      </p:sp>
      <p:sp>
        <p:nvSpPr>
          <p:cNvPr id="1048666" name="Google Shape;56;p11"/>
          <p:cNvSpPr txBox="1"/>
          <p:nvPr>
            <p:ph type="body" idx="1"/>
          </p:nvPr>
        </p:nvSpPr>
        <p:spPr>
          <a:xfrm>
            <a:off x="3575050" y="273050"/>
            <a:ext cx="5111750" cy="5853113"/>
          </a:xfrm>
          <a:prstGeom prst="rect"/>
          <a:noFill/>
          <a:ln>
            <a:noFill/>
          </a:ln>
        </p:spPr>
        <p:txBody>
          <a:bodyPr anchor="t" anchorCtr="0" bIns="45700" lIns="91425" rIns="91425" spcFirstLastPara="1" tIns="45700" wrap="square">
            <a:normAutofit/>
          </a:bodyPr>
          <a:lstStyle>
            <a:lvl1pPr algn="l" indent="-431800" lvl="0" marL="457200">
              <a:spcBef>
                <a:spcPts val="640"/>
              </a:spcBef>
              <a:spcAft>
                <a:spcPts val="0"/>
              </a:spcAft>
              <a:buClr>
                <a:schemeClr val="dk1"/>
              </a:buClr>
              <a:buSzPts val="3200"/>
              <a:buChar char="•"/>
              <a:defRPr sz="3200"/>
            </a:lvl1pPr>
            <a:lvl2pPr algn="l" indent="-406400" lvl="1" marL="914400">
              <a:spcBef>
                <a:spcPts val="560"/>
              </a:spcBef>
              <a:spcAft>
                <a:spcPts val="0"/>
              </a:spcAft>
              <a:buClr>
                <a:schemeClr val="dk1"/>
              </a:buClr>
              <a:buSzPts val="2800"/>
              <a:buChar char="–"/>
              <a:defRPr sz="2800"/>
            </a:lvl2pPr>
            <a:lvl3pPr algn="l" indent="-381000" lvl="2" marL="1371600">
              <a:spcBef>
                <a:spcPts val="480"/>
              </a:spcBef>
              <a:spcAft>
                <a:spcPts val="0"/>
              </a:spcAft>
              <a:buClr>
                <a:schemeClr val="dk1"/>
              </a:buClr>
              <a:buSzPts val="2400"/>
              <a:buChar char="•"/>
              <a:defRPr sz="2400"/>
            </a:lvl3pPr>
            <a:lvl4pPr algn="l" indent="-355600" lvl="3" marL="1828800">
              <a:spcBef>
                <a:spcPts val="400"/>
              </a:spcBef>
              <a:spcAft>
                <a:spcPts val="0"/>
              </a:spcAft>
              <a:buClr>
                <a:schemeClr val="dk1"/>
              </a:buClr>
              <a:buSzPts val="2000"/>
              <a:buChar char="–"/>
              <a:defRPr sz="2000"/>
            </a:lvl4pPr>
            <a:lvl5pPr algn="l" indent="-355600" lvl="4" marL="2286000">
              <a:spcBef>
                <a:spcPts val="400"/>
              </a:spcBef>
              <a:spcAft>
                <a:spcPts val="0"/>
              </a:spcAft>
              <a:buClr>
                <a:schemeClr val="dk1"/>
              </a:buClr>
              <a:buSzPts val="2000"/>
              <a:buChar char="»"/>
              <a:defRPr sz="2000"/>
            </a:lvl5pPr>
            <a:lvl6pPr algn="l" indent="-355600" lvl="5" marL="2743200">
              <a:spcBef>
                <a:spcPts val="400"/>
              </a:spcBef>
              <a:spcAft>
                <a:spcPts val="0"/>
              </a:spcAft>
              <a:buClr>
                <a:schemeClr val="dk1"/>
              </a:buClr>
              <a:buSzPts val="2000"/>
              <a:buChar char="•"/>
              <a:defRPr sz="2000"/>
            </a:lvl6pPr>
            <a:lvl7pPr algn="l" indent="-355600" lvl="6" marL="3200400">
              <a:spcBef>
                <a:spcPts val="400"/>
              </a:spcBef>
              <a:spcAft>
                <a:spcPts val="0"/>
              </a:spcAft>
              <a:buClr>
                <a:schemeClr val="dk1"/>
              </a:buClr>
              <a:buSzPts val="2000"/>
              <a:buChar char="•"/>
              <a:defRPr sz="2000"/>
            </a:lvl7pPr>
            <a:lvl8pPr algn="l" indent="-355600" lvl="7" marL="3657600">
              <a:spcBef>
                <a:spcPts val="400"/>
              </a:spcBef>
              <a:spcAft>
                <a:spcPts val="0"/>
              </a:spcAft>
              <a:buClr>
                <a:schemeClr val="dk1"/>
              </a:buClr>
              <a:buSzPts val="2000"/>
              <a:buChar char="•"/>
              <a:defRPr sz="2000"/>
            </a:lvl8pPr>
            <a:lvl9pPr algn="l" indent="-355600" lvl="8" marL="4114800">
              <a:spcBef>
                <a:spcPts val="400"/>
              </a:spcBef>
              <a:spcAft>
                <a:spcPts val="0"/>
              </a:spcAft>
              <a:buClr>
                <a:schemeClr val="dk1"/>
              </a:buClr>
              <a:buSzPts val="2000"/>
              <a:buChar char="•"/>
              <a:defRPr sz="2000"/>
            </a:lvl9pPr>
          </a:lstStyle>
          <a:p/>
        </p:txBody>
      </p:sp>
      <p:sp>
        <p:nvSpPr>
          <p:cNvPr id="1048667" name="Google Shape;57;p11"/>
          <p:cNvSpPr txBox="1"/>
          <p:nvPr>
            <p:ph type="body" idx="2"/>
          </p:nvPr>
        </p:nvSpPr>
        <p:spPr>
          <a:xfrm>
            <a:off x="457200" y="1435100"/>
            <a:ext cx="3008313" cy="4691063"/>
          </a:xfrm>
          <a:prstGeom prst="rect"/>
          <a:noFill/>
          <a:ln>
            <a:noFill/>
          </a:ln>
        </p:spPr>
        <p:txBody>
          <a:bodyPr anchor="t" anchorCtr="0" bIns="45700" lIns="91425" rIns="91425" spcFirstLastPara="1" tIns="45700" wrap="square">
            <a:normAutofit/>
          </a:bodyPr>
          <a:lstStyle>
            <a:lvl1pPr algn="l" indent="-228600" lvl="0" marL="457200">
              <a:spcBef>
                <a:spcPts val="280"/>
              </a:spcBef>
              <a:spcAft>
                <a:spcPts val="0"/>
              </a:spcAft>
              <a:buClr>
                <a:schemeClr val="dk1"/>
              </a:buClr>
              <a:buSzPts val="1400"/>
              <a:buNone/>
              <a:defRPr sz="1400"/>
            </a:lvl1pPr>
            <a:lvl2pPr algn="l" indent="-228600" lvl="1" marL="914400">
              <a:spcBef>
                <a:spcPts val="240"/>
              </a:spcBef>
              <a:spcAft>
                <a:spcPts val="0"/>
              </a:spcAft>
              <a:buClr>
                <a:schemeClr val="dk1"/>
              </a:buClr>
              <a:buSzPts val="1200"/>
              <a:buNone/>
              <a:defRPr sz="1200"/>
            </a:lvl2pPr>
            <a:lvl3pPr algn="l" indent="-228600" lvl="2" marL="1371600">
              <a:spcBef>
                <a:spcPts val="200"/>
              </a:spcBef>
              <a:spcAft>
                <a:spcPts val="0"/>
              </a:spcAft>
              <a:buClr>
                <a:schemeClr val="dk1"/>
              </a:buClr>
              <a:buSzPts val="1000"/>
              <a:buNone/>
              <a:defRPr sz="1000"/>
            </a:lvl3pPr>
            <a:lvl4pPr algn="l" indent="-228600" lvl="3" marL="1828800">
              <a:spcBef>
                <a:spcPts val="180"/>
              </a:spcBef>
              <a:spcAft>
                <a:spcPts val="0"/>
              </a:spcAft>
              <a:buClr>
                <a:schemeClr val="dk1"/>
              </a:buClr>
              <a:buSzPts val="900"/>
              <a:buNone/>
              <a:defRPr sz="900"/>
            </a:lvl4pPr>
            <a:lvl5pPr algn="l" indent="-228600" lvl="4" marL="2286000">
              <a:spcBef>
                <a:spcPts val="180"/>
              </a:spcBef>
              <a:spcAft>
                <a:spcPts val="0"/>
              </a:spcAft>
              <a:buClr>
                <a:schemeClr val="dk1"/>
              </a:buClr>
              <a:buSzPts val="900"/>
              <a:buNone/>
              <a:defRPr sz="900"/>
            </a:lvl5pPr>
            <a:lvl6pPr algn="l" indent="-228600" lvl="5" marL="2743200">
              <a:spcBef>
                <a:spcPts val="180"/>
              </a:spcBef>
              <a:spcAft>
                <a:spcPts val="0"/>
              </a:spcAft>
              <a:buClr>
                <a:schemeClr val="dk1"/>
              </a:buClr>
              <a:buSzPts val="900"/>
              <a:buNone/>
              <a:defRPr sz="900"/>
            </a:lvl6pPr>
            <a:lvl7pPr algn="l" indent="-228600" lvl="6" marL="3200400">
              <a:spcBef>
                <a:spcPts val="180"/>
              </a:spcBef>
              <a:spcAft>
                <a:spcPts val="0"/>
              </a:spcAft>
              <a:buClr>
                <a:schemeClr val="dk1"/>
              </a:buClr>
              <a:buSzPts val="900"/>
              <a:buNone/>
              <a:defRPr sz="900"/>
            </a:lvl7pPr>
            <a:lvl8pPr algn="l" indent="-228600" lvl="7" marL="3657600">
              <a:spcBef>
                <a:spcPts val="180"/>
              </a:spcBef>
              <a:spcAft>
                <a:spcPts val="0"/>
              </a:spcAft>
              <a:buClr>
                <a:schemeClr val="dk1"/>
              </a:buClr>
              <a:buSzPts val="900"/>
              <a:buNone/>
              <a:defRPr sz="900"/>
            </a:lvl8pPr>
            <a:lvl9pPr algn="l" indent="-228600" lvl="8" marL="4114800">
              <a:spcBef>
                <a:spcPts val="180"/>
              </a:spcBef>
              <a:spcAft>
                <a:spcPts val="0"/>
              </a:spcAft>
              <a:buClr>
                <a:schemeClr val="dk1"/>
              </a:buClr>
              <a:buSzPts val="900"/>
              <a:buNone/>
              <a:defRPr sz="900"/>
            </a:lvl9pPr>
          </a:lstStyle>
          <a:p/>
        </p:txBody>
      </p:sp>
      <p:sp>
        <p:nvSpPr>
          <p:cNvPr id="1048668" name="Google Shape;58;p11"/>
          <p:cNvSpPr txBox="1"/>
          <p:nvPr>
            <p:ph type="dt" idx="10"/>
          </p:nvPr>
        </p:nvSpPr>
        <p:spPr>
          <a:xfrm>
            <a:off x="457200" y="6356350"/>
            <a:ext cx="2133600" cy="365125"/>
          </a:xfrm>
          <a:prstGeom prst="rect"/>
          <a:noFill/>
          <a:ln>
            <a:noFill/>
          </a:ln>
        </p:spPr>
        <p:txBody>
          <a:bodyPr anchor="ctr" anchorCtr="0" bIns="45700" lIns="91425" rIns="91425" spcFirstLastPara="1" tIns="45700" wrap="square">
            <a:noAutofit/>
          </a:bodyPr>
          <a:lstStyle>
            <a:lvl1pPr algn="l"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669" name="Google Shape;59;p11"/>
          <p:cNvSpPr txBox="1"/>
          <p:nvPr>
            <p:ph type="ftr" idx="11"/>
          </p:nvPr>
        </p:nvSpPr>
        <p:spPr>
          <a:xfrm>
            <a:off x="3124200" y="6356350"/>
            <a:ext cx="2895600" cy="365125"/>
          </a:xfrm>
          <a:prstGeom prst="rect"/>
          <a:noFill/>
          <a:ln>
            <a:noFill/>
          </a:ln>
        </p:spPr>
        <p:txBody>
          <a:bodyPr anchor="ctr" anchorCtr="0" bIns="45700" lIns="91425" rIns="91425" spcFirstLastPara="1" tIns="45700" wrap="square">
            <a:noAutofit/>
          </a:bodyPr>
          <a:lstStyle>
            <a:lvl1pPr algn="ctr"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670" name="Google Shape;60;p11"/>
          <p:cNvSpPr txBox="1"/>
          <p:nvPr>
            <p:ph type="sldNum" idx="12"/>
          </p:nvPr>
        </p:nvSpPr>
        <p:spPr>
          <a:xfrm>
            <a:off x="6553200" y="6356350"/>
            <a:ext cx="2133600" cy="365125"/>
          </a:xfrm>
          <a:prstGeom prst="rect"/>
          <a:noFill/>
          <a:ln>
            <a:noFill/>
          </a:ln>
        </p:spPr>
        <p:txBody>
          <a:bodyPr anchor="ctr" anchorCtr="0" bIns="45700" lIns="91425" rIns="91425" spcFirstLastPara="1" tIns="45700" wrap="square">
            <a:noAutofit/>
          </a:bodyPr>
          <a:lstStyle>
            <a:lvl1pPr algn="r" indent="0" lvl="0" marL="0">
              <a:spcBef>
                <a:spcPts val="0"/>
              </a:spcBef>
              <a:buNone/>
            </a:lvl1pPr>
            <a:lvl2pPr algn="r" indent="0" lvl="1" marL="0">
              <a:spcBef>
                <a:spcPts val="0"/>
              </a:spcBef>
              <a:buNone/>
            </a:lvl2pPr>
            <a:lvl3pPr algn="r" indent="0" lvl="2" marL="0">
              <a:spcBef>
                <a:spcPts val="0"/>
              </a:spcBef>
              <a:buNone/>
            </a:lvl3pPr>
            <a:lvl4pPr algn="r" indent="0" lvl="3" marL="0">
              <a:spcBef>
                <a:spcPts val="0"/>
              </a:spcBef>
              <a:buNone/>
            </a:lvl4pPr>
            <a:lvl5pPr algn="r" indent="0" lvl="4" marL="0">
              <a:spcBef>
                <a:spcPts val="0"/>
              </a:spcBef>
              <a:buNone/>
            </a:lvl5pPr>
            <a:lvl6pPr algn="r" indent="0" lvl="5" marL="0">
              <a:spcBef>
                <a:spcPts val="0"/>
              </a:spcBef>
              <a:buNone/>
            </a:lvl6pPr>
            <a:lvl7pPr algn="r" indent="0" lvl="6" marL="0">
              <a:spcBef>
                <a:spcPts val="0"/>
              </a:spcBef>
              <a:buNone/>
            </a:lvl7pPr>
            <a:lvl8pPr algn="r" indent="0" lvl="7" marL="0">
              <a:spcBef>
                <a:spcPts val="0"/>
              </a:spcBef>
              <a:buNone/>
            </a:lvl8pPr>
            <a:lvl9pPr algn="r" indent="0" lvl="8" marL="0">
              <a:spcBef>
                <a:spcPts val="0"/>
              </a:spcBef>
              <a:buNone/>
            </a:lvl9pPr>
          </a:lstStyle>
          <a:p>
            <a:pPr algn="r" indent="0" lvl="0" marL="0" rtl="0">
              <a:spcBef>
                <a:spcPts val="0"/>
              </a:spcBef>
              <a:spcAft>
                <a:spcPts val="0"/>
              </a:spcAft>
              <a:buNone/>
            </a:pPr>
            <a:fld id="{00000000-1234-1234-1234-123412341234}" type="slidenum">
              <a:rPr lang="el-G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50" name="Shape 61"/>
        <p:cNvGrpSpPr/>
        <p:nvPr/>
      </p:nvGrpSpPr>
      <p:grpSpPr>
        <a:xfrm>
          <a:off x="0" y="0"/>
          <a:ext cx="0" cy="0"/>
          <a:chOff x="0" y="0"/>
          <a:chExt cx="0" cy="0"/>
        </a:xfrm>
      </p:grpSpPr>
      <p:sp>
        <p:nvSpPr>
          <p:cNvPr id="1048632" name="Google Shape;62;p12"/>
          <p:cNvSpPr txBox="1"/>
          <p:nvPr>
            <p:ph type="title"/>
          </p:nvPr>
        </p:nvSpPr>
        <p:spPr>
          <a:xfrm>
            <a:off x="1792288" y="4800600"/>
            <a:ext cx="5486400" cy="566738"/>
          </a:xfrm>
          <a:prstGeom prst="rect"/>
          <a:noFill/>
          <a:ln>
            <a:noFill/>
          </a:ln>
        </p:spPr>
        <p:txBody>
          <a:bodyPr anchor="b" anchorCtr="0" bIns="45700" lIns="91425" rIns="91425" spcFirstLastPara="1" tIns="45700" wrap="square">
            <a:normAutofit/>
          </a:bodyPr>
          <a:lstStyle>
            <a:lvl1pPr algn="l" lvl="0">
              <a:spcBef>
                <a:spcPts val="0"/>
              </a:spcBef>
              <a:spcAft>
                <a:spcPts val="0"/>
              </a:spcAft>
              <a:buClr>
                <a:schemeClr val="dk1"/>
              </a:buClr>
              <a:buSzPts val="2000"/>
              <a:buFont typeface="Calibri"/>
              <a:buNone/>
              <a:defRPr b="1" sz="2000"/>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p:txBody>
      </p:sp>
      <p:sp>
        <p:nvSpPr>
          <p:cNvPr id="1048633" name="Google Shape;63;p12"/>
          <p:cNvSpPr/>
          <p:nvPr>
            <p:ph type="pic" idx="2"/>
          </p:nvPr>
        </p:nvSpPr>
        <p:spPr>
          <a:xfrm>
            <a:off x="1792288" y="612775"/>
            <a:ext cx="5486400" cy="4114800"/>
          </a:xfrm>
          <a:prstGeom prst="rect"/>
          <a:noFill/>
          <a:ln>
            <a:noFill/>
          </a:ln>
        </p:spPr>
      </p:sp>
      <p:sp>
        <p:nvSpPr>
          <p:cNvPr id="1048634" name="Google Shape;64;p12"/>
          <p:cNvSpPr txBox="1"/>
          <p:nvPr>
            <p:ph type="body" idx="1"/>
          </p:nvPr>
        </p:nvSpPr>
        <p:spPr>
          <a:xfrm>
            <a:off x="1792288" y="5367338"/>
            <a:ext cx="5486400" cy="804862"/>
          </a:xfrm>
          <a:prstGeom prst="rect"/>
          <a:noFill/>
          <a:ln>
            <a:noFill/>
          </a:ln>
        </p:spPr>
        <p:txBody>
          <a:bodyPr anchor="t" anchorCtr="0" bIns="45700" lIns="91425" rIns="91425" spcFirstLastPara="1" tIns="45700" wrap="square">
            <a:normAutofit/>
          </a:bodyPr>
          <a:lstStyle>
            <a:lvl1pPr algn="l" indent="-228600" lvl="0" marL="457200">
              <a:spcBef>
                <a:spcPts val="280"/>
              </a:spcBef>
              <a:spcAft>
                <a:spcPts val="0"/>
              </a:spcAft>
              <a:buClr>
                <a:schemeClr val="dk1"/>
              </a:buClr>
              <a:buSzPts val="1400"/>
              <a:buNone/>
              <a:defRPr sz="1400"/>
            </a:lvl1pPr>
            <a:lvl2pPr algn="l" indent="-228600" lvl="1" marL="914400">
              <a:spcBef>
                <a:spcPts val="240"/>
              </a:spcBef>
              <a:spcAft>
                <a:spcPts val="0"/>
              </a:spcAft>
              <a:buClr>
                <a:schemeClr val="dk1"/>
              </a:buClr>
              <a:buSzPts val="1200"/>
              <a:buNone/>
              <a:defRPr sz="1200"/>
            </a:lvl2pPr>
            <a:lvl3pPr algn="l" indent="-228600" lvl="2" marL="1371600">
              <a:spcBef>
                <a:spcPts val="200"/>
              </a:spcBef>
              <a:spcAft>
                <a:spcPts val="0"/>
              </a:spcAft>
              <a:buClr>
                <a:schemeClr val="dk1"/>
              </a:buClr>
              <a:buSzPts val="1000"/>
              <a:buNone/>
              <a:defRPr sz="1000"/>
            </a:lvl3pPr>
            <a:lvl4pPr algn="l" indent="-228600" lvl="3" marL="1828800">
              <a:spcBef>
                <a:spcPts val="180"/>
              </a:spcBef>
              <a:spcAft>
                <a:spcPts val="0"/>
              </a:spcAft>
              <a:buClr>
                <a:schemeClr val="dk1"/>
              </a:buClr>
              <a:buSzPts val="900"/>
              <a:buNone/>
              <a:defRPr sz="900"/>
            </a:lvl4pPr>
            <a:lvl5pPr algn="l" indent="-228600" lvl="4" marL="2286000">
              <a:spcBef>
                <a:spcPts val="180"/>
              </a:spcBef>
              <a:spcAft>
                <a:spcPts val="0"/>
              </a:spcAft>
              <a:buClr>
                <a:schemeClr val="dk1"/>
              </a:buClr>
              <a:buSzPts val="900"/>
              <a:buNone/>
              <a:defRPr sz="900"/>
            </a:lvl5pPr>
            <a:lvl6pPr algn="l" indent="-228600" lvl="5" marL="2743200">
              <a:spcBef>
                <a:spcPts val="180"/>
              </a:spcBef>
              <a:spcAft>
                <a:spcPts val="0"/>
              </a:spcAft>
              <a:buClr>
                <a:schemeClr val="dk1"/>
              </a:buClr>
              <a:buSzPts val="900"/>
              <a:buNone/>
              <a:defRPr sz="900"/>
            </a:lvl6pPr>
            <a:lvl7pPr algn="l" indent="-228600" lvl="6" marL="3200400">
              <a:spcBef>
                <a:spcPts val="180"/>
              </a:spcBef>
              <a:spcAft>
                <a:spcPts val="0"/>
              </a:spcAft>
              <a:buClr>
                <a:schemeClr val="dk1"/>
              </a:buClr>
              <a:buSzPts val="900"/>
              <a:buNone/>
              <a:defRPr sz="900"/>
            </a:lvl7pPr>
            <a:lvl8pPr algn="l" indent="-228600" lvl="7" marL="3657600">
              <a:spcBef>
                <a:spcPts val="180"/>
              </a:spcBef>
              <a:spcAft>
                <a:spcPts val="0"/>
              </a:spcAft>
              <a:buClr>
                <a:schemeClr val="dk1"/>
              </a:buClr>
              <a:buSzPts val="900"/>
              <a:buNone/>
              <a:defRPr sz="900"/>
            </a:lvl8pPr>
            <a:lvl9pPr algn="l" indent="-228600" lvl="8" marL="4114800">
              <a:spcBef>
                <a:spcPts val="180"/>
              </a:spcBef>
              <a:spcAft>
                <a:spcPts val="0"/>
              </a:spcAft>
              <a:buClr>
                <a:schemeClr val="dk1"/>
              </a:buClr>
              <a:buSzPts val="900"/>
              <a:buNone/>
              <a:defRPr sz="900"/>
            </a:lvl9pPr>
          </a:lstStyle>
          <a:p/>
        </p:txBody>
      </p:sp>
      <p:sp>
        <p:nvSpPr>
          <p:cNvPr id="1048635" name="Google Shape;65;p12"/>
          <p:cNvSpPr txBox="1"/>
          <p:nvPr>
            <p:ph type="dt" idx="10"/>
          </p:nvPr>
        </p:nvSpPr>
        <p:spPr>
          <a:xfrm>
            <a:off x="457200" y="6356350"/>
            <a:ext cx="2133600" cy="365125"/>
          </a:xfrm>
          <a:prstGeom prst="rect"/>
          <a:noFill/>
          <a:ln>
            <a:noFill/>
          </a:ln>
        </p:spPr>
        <p:txBody>
          <a:bodyPr anchor="ctr" anchorCtr="0" bIns="45700" lIns="91425" rIns="91425" spcFirstLastPara="1" tIns="45700" wrap="square">
            <a:noAutofit/>
          </a:bodyPr>
          <a:lstStyle>
            <a:lvl1pPr algn="l"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636" name="Google Shape;66;p12"/>
          <p:cNvSpPr txBox="1"/>
          <p:nvPr>
            <p:ph type="ftr" idx="11"/>
          </p:nvPr>
        </p:nvSpPr>
        <p:spPr>
          <a:xfrm>
            <a:off x="3124200" y="6356350"/>
            <a:ext cx="2895600" cy="365125"/>
          </a:xfrm>
          <a:prstGeom prst="rect"/>
          <a:noFill/>
          <a:ln>
            <a:noFill/>
          </a:ln>
        </p:spPr>
        <p:txBody>
          <a:bodyPr anchor="ctr" anchorCtr="0" bIns="45700" lIns="91425" rIns="91425" spcFirstLastPara="1" tIns="45700" wrap="square">
            <a:noAutofit/>
          </a:bodyPr>
          <a:lstStyle>
            <a:lvl1pPr algn="ctr"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637" name="Google Shape;67;p12"/>
          <p:cNvSpPr txBox="1"/>
          <p:nvPr>
            <p:ph type="sldNum" idx="12"/>
          </p:nvPr>
        </p:nvSpPr>
        <p:spPr>
          <a:xfrm>
            <a:off x="6553200" y="6356350"/>
            <a:ext cx="2133600" cy="365125"/>
          </a:xfrm>
          <a:prstGeom prst="rect"/>
          <a:noFill/>
          <a:ln>
            <a:noFill/>
          </a:ln>
        </p:spPr>
        <p:txBody>
          <a:bodyPr anchor="ctr" anchorCtr="0" bIns="45700" lIns="91425" rIns="91425" spcFirstLastPara="1" tIns="45700" wrap="square">
            <a:noAutofit/>
          </a:bodyPr>
          <a:lstStyle>
            <a:lvl1pPr algn="r" indent="0" lvl="0" marL="0">
              <a:spcBef>
                <a:spcPts val="0"/>
              </a:spcBef>
              <a:buNone/>
            </a:lvl1pPr>
            <a:lvl2pPr algn="r" indent="0" lvl="1" marL="0">
              <a:spcBef>
                <a:spcPts val="0"/>
              </a:spcBef>
              <a:buNone/>
            </a:lvl2pPr>
            <a:lvl3pPr algn="r" indent="0" lvl="2" marL="0">
              <a:spcBef>
                <a:spcPts val="0"/>
              </a:spcBef>
              <a:buNone/>
            </a:lvl3pPr>
            <a:lvl4pPr algn="r" indent="0" lvl="3" marL="0">
              <a:spcBef>
                <a:spcPts val="0"/>
              </a:spcBef>
              <a:buNone/>
            </a:lvl4pPr>
            <a:lvl5pPr algn="r" indent="0" lvl="4" marL="0">
              <a:spcBef>
                <a:spcPts val="0"/>
              </a:spcBef>
              <a:buNone/>
            </a:lvl5pPr>
            <a:lvl6pPr algn="r" indent="0" lvl="5" marL="0">
              <a:spcBef>
                <a:spcPts val="0"/>
              </a:spcBef>
              <a:buNone/>
            </a:lvl6pPr>
            <a:lvl7pPr algn="r" indent="0" lvl="6" marL="0">
              <a:spcBef>
                <a:spcPts val="0"/>
              </a:spcBef>
              <a:buNone/>
            </a:lvl7pPr>
            <a:lvl8pPr algn="r" indent="0" lvl="7" marL="0">
              <a:spcBef>
                <a:spcPts val="0"/>
              </a:spcBef>
              <a:buNone/>
            </a:lvl8pPr>
            <a:lvl9pPr algn="r" indent="0" lvl="8" marL="0">
              <a:spcBef>
                <a:spcPts val="0"/>
              </a:spcBef>
              <a:buNone/>
            </a:lvl9pPr>
          </a:lstStyle>
          <a:p>
            <a:pPr algn="r" indent="0" lvl="0" marL="0" rtl="0">
              <a:spcBef>
                <a:spcPts val="0"/>
              </a:spcBef>
              <a:spcAft>
                <a:spcPts val="0"/>
              </a:spcAft>
              <a:buNone/>
            </a:pPr>
            <a:fld id="{00000000-1234-1234-1234-123412341234}" type="slidenum">
              <a:rPr lang="el-G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p:bgPr>
    </p:bg>
    <p:spTree>
      <p:nvGrpSpPr>
        <p:cNvPr id="10" name="Shape 5"/>
        <p:cNvGrpSpPr/>
        <p:nvPr/>
      </p:nvGrpSpPr>
      <p:grpSpPr>
        <a:xfrm>
          <a:off x="0" y="0"/>
          <a:ext cx="0" cy="0"/>
          <a:chOff x="0" y="0"/>
          <a:chExt cx="0" cy="0"/>
        </a:xfrm>
      </p:grpSpPr>
      <p:sp>
        <p:nvSpPr>
          <p:cNvPr id="1048576" name="Google Shape;6;p3"/>
          <p:cNvSpPr txBox="1"/>
          <p:nvPr>
            <p:ph type="title"/>
          </p:nvPr>
        </p:nvSpPr>
        <p:spPr>
          <a:xfrm>
            <a:off x="457200" y="274638"/>
            <a:ext cx="8229600" cy="1143000"/>
          </a:xfrm>
          <a:prstGeom prst="rect"/>
          <a:noFill/>
          <a:ln>
            <a:noFill/>
          </a:ln>
        </p:spPr>
        <p:txBody>
          <a:bodyPr anchor="ctr" anchorCtr="0" bIns="45700" lIns="91425" rIns="91425" spcFirstLastPara="1" tIns="45700" wrap="square">
            <a:normAutofit/>
          </a:bodyPr>
          <a:lstStyle>
            <a:lvl1pPr algn="ctr" lvl="0" marR="0" rtl="0">
              <a:spcBef>
                <a:spcPts val="0"/>
              </a:spcBef>
              <a:spcAft>
                <a:spcPts val="0"/>
              </a:spcAft>
              <a:buClr>
                <a:schemeClr val="dk1"/>
              </a:buClr>
              <a:buSzPts val="4400"/>
              <a:buFont typeface="Calibri"/>
              <a:buNone/>
              <a:defRPr b="0" cap="none" sz="4400" i="0" strike="noStrike" u="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48577" name="Google Shape;7;p3"/>
          <p:cNvSpPr txBox="1"/>
          <p:nvPr>
            <p:ph type="body" idx="1"/>
          </p:nvPr>
        </p:nvSpPr>
        <p:spPr>
          <a:xfrm>
            <a:off x="457200" y="1600200"/>
            <a:ext cx="8229600" cy="4525963"/>
          </a:xfrm>
          <a:prstGeom prst="rect"/>
          <a:noFill/>
          <a:ln>
            <a:noFill/>
          </a:ln>
        </p:spPr>
        <p:txBody>
          <a:bodyPr anchor="t" anchorCtr="0" bIns="45700" lIns="91425" rIns="91425" spcFirstLastPara="1" tIns="45700" wrap="square">
            <a:normAutofit/>
          </a:bodyPr>
          <a:lstStyle>
            <a:lvl1pPr algn="l" indent="-431800" lvl="0" marL="457200" marR="0" rtl="0">
              <a:spcBef>
                <a:spcPts val="640"/>
              </a:spcBef>
              <a:spcAft>
                <a:spcPts val="0"/>
              </a:spcAft>
              <a:buClr>
                <a:schemeClr val="dk1"/>
              </a:buClr>
              <a:buSzPts val="3200"/>
              <a:buFont typeface="Arial"/>
              <a:buChar char="•"/>
              <a:defRPr b="0" cap="none" sz="3200" i="0" strike="noStrike" u="none">
                <a:solidFill>
                  <a:schemeClr val="dk1"/>
                </a:solidFill>
                <a:latin typeface="Calibri"/>
                <a:ea typeface="Calibri"/>
                <a:cs typeface="Calibri"/>
                <a:sym typeface="Calibri"/>
              </a:defRPr>
            </a:lvl1pPr>
            <a:lvl2pPr algn="l" indent="-406400" lvl="1" marL="914400" marR="0" rtl="0">
              <a:spcBef>
                <a:spcPts val="560"/>
              </a:spcBef>
              <a:spcAft>
                <a:spcPts val="0"/>
              </a:spcAft>
              <a:buClr>
                <a:schemeClr val="dk1"/>
              </a:buClr>
              <a:buSzPts val="2800"/>
              <a:buFont typeface="Arial"/>
              <a:buChar char="–"/>
              <a:defRPr b="0" cap="none" sz="2800" i="0" strike="noStrike" u="none">
                <a:solidFill>
                  <a:schemeClr val="dk1"/>
                </a:solidFill>
                <a:latin typeface="Calibri"/>
                <a:ea typeface="Calibri"/>
                <a:cs typeface="Calibri"/>
                <a:sym typeface="Calibri"/>
              </a:defRPr>
            </a:lvl2pPr>
            <a:lvl3pPr algn="l" indent="-381000" lvl="2" marL="1371600" marR="0" rtl="0">
              <a:spcBef>
                <a:spcPts val="480"/>
              </a:spcBef>
              <a:spcAft>
                <a:spcPts val="0"/>
              </a:spcAft>
              <a:buClr>
                <a:schemeClr val="dk1"/>
              </a:buClr>
              <a:buSzPts val="2400"/>
              <a:buFont typeface="Arial"/>
              <a:buChar char="•"/>
              <a:defRPr b="0" cap="none" sz="2400" i="0" strike="noStrike" u="none">
                <a:solidFill>
                  <a:schemeClr val="dk1"/>
                </a:solidFill>
                <a:latin typeface="Calibri"/>
                <a:ea typeface="Calibri"/>
                <a:cs typeface="Calibri"/>
                <a:sym typeface="Calibri"/>
              </a:defRPr>
            </a:lvl3pPr>
            <a:lvl4pPr algn="l" indent="-355600" lvl="3" marL="1828800" marR="0" rtl="0">
              <a:spcBef>
                <a:spcPts val="400"/>
              </a:spcBef>
              <a:spcAft>
                <a:spcPts val="0"/>
              </a:spcAft>
              <a:buClr>
                <a:schemeClr val="dk1"/>
              </a:buClr>
              <a:buSzPts val="2000"/>
              <a:buFont typeface="Arial"/>
              <a:buChar char="–"/>
              <a:defRPr b="0" cap="none" sz="2000" i="0" strike="noStrike" u="none">
                <a:solidFill>
                  <a:schemeClr val="dk1"/>
                </a:solidFill>
                <a:latin typeface="Calibri"/>
                <a:ea typeface="Calibri"/>
                <a:cs typeface="Calibri"/>
                <a:sym typeface="Calibri"/>
              </a:defRPr>
            </a:lvl4pPr>
            <a:lvl5pPr algn="l" indent="-355600" lvl="4" marL="2286000" marR="0" rtl="0">
              <a:spcBef>
                <a:spcPts val="400"/>
              </a:spcBef>
              <a:spcAft>
                <a:spcPts val="0"/>
              </a:spcAft>
              <a:buClr>
                <a:schemeClr val="dk1"/>
              </a:buClr>
              <a:buSzPts val="2000"/>
              <a:buFont typeface="Arial"/>
              <a:buChar char="»"/>
              <a:defRPr b="0" cap="none" sz="2000" i="0" strike="noStrike" u="none">
                <a:solidFill>
                  <a:schemeClr val="dk1"/>
                </a:solidFill>
                <a:latin typeface="Calibri"/>
                <a:ea typeface="Calibri"/>
                <a:cs typeface="Calibri"/>
                <a:sym typeface="Calibri"/>
              </a:defRPr>
            </a:lvl5pPr>
            <a:lvl6pPr algn="l" indent="-355600" lvl="5" marL="2743200" marR="0" rtl="0">
              <a:spcBef>
                <a:spcPts val="400"/>
              </a:spcBef>
              <a:spcAft>
                <a:spcPts val="0"/>
              </a:spcAft>
              <a:buClr>
                <a:schemeClr val="dk1"/>
              </a:buClr>
              <a:buSzPts val="2000"/>
              <a:buFont typeface="Arial"/>
              <a:buChar char="•"/>
              <a:defRPr b="0" cap="none" sz="2000" i="0" strike="noStrike" u="none">
                <a:solidFill>
                  <a:schemeClr val="dk1"/>
                </a:solidFill>
                <a:latin typeface="Calibri"/>
                <a:ea typeface="Calibri"/>
                <a:cs typeface="Calibri"/>
                <a:sym typeface="Calibri"/>
              </a:defRPr>
            </a:lvl6pPr>
            <a:lvl7pPr algn="l" indent="-355600" lvl="6" marL="3200400" marR="0" rtl="0">
              <a:spcBef>
                <a:spcPts val="400"/>
              </a:spcBef>
              <a:spcAft>
                <a:spcPts val="0"/>
              </a:spcAft>
              <a:buClr>
                <a:schemeClr val="dk1"/>
              </a:buClr>
              <a:buSzPts val="2000"/>
              <a:buFont typeface="Arial"/>
              <a:buChar char="•"/>
              <a:defRPr b="0" cap="none" sz="2000" i="0" strike="noStrike" u="none">
                <a:solidFill>
                  <a:schemeClr val="dk1"/>
                </a:solidFill>
                <a:latin typeface="Calibri"/>
                <a:ea typeface="Calibri"/>
                <a:cs typeface="Calibri"/>
                <a:sym typeface="Calibri"/>
              </a:defRPr>
            </a:lvl7pPr>
            <a:lvl8pPr algn="l" indent="-355600" lvl="7" marL="3657600" marR="0" rtl="0">
              <a:spcBef>
                <a:spcPts val="400"/>
              </a:spcBef>
              <a:spcAft>
                <a:spcPts val="0"/>
              </a:spcAft>
              <a:buClr>
                <a:schemeClr val="dk1"/>
              </a:buClr>
              <a:buSzPts val="2000"/>
              <a:buFont typeface="Arial"/>
              <a:buChar char="•"/>
              <a:defRPr b="0" cap="none" sz="2000" i="0" strike="noStrike" u="none">
                <a:solidFill>
                  <a:schemeClr val="dk1"/>
                </a:solidFill>
                <a:latin typeface="Calibri"/>
                <a:ea typeface="Calibri"/>
                <a:cs typeface="Calibri"/>
                <a:sym typeface="Calibri"/>
              </a:defRPr>
            </a:lvl8pPr>
            <a:lvl9pPr algn="l" indent="-355600" lvl="8" marL="4114800" marR="0" rtl="0">
              <a:spcBef>
                <a:spcPts val="400"/>
              </a:spcBef>
              <a:spcAft>
                <a:spcPts val="0"/>
              </a:spcAft>
              <a:buClr>
                <a:schemeClr val="dk1"/>
              </a:buClr>
              <a:buSzPts val="2000"/>
              <a:buFont typeface="Arial"/>
              <a:buChar char="•"/>
              <a:defRPr b="0" cap="none" sz="2000" i="0" strike="noStrike" u="none">
                <a:solidFill>
                  <a:schemeClr val="dk1"/>
                </a:solidFill>
                <a:latin typeface="Calibri"/>
                <a:ea typeface="Calibri"/>
                <a:cs typeface="Calibri"/>
                <a:sym typeface="Calibri"/>
              </a:defRPr>
            </a:lvl9pPr>
          </a:lstStyle>
          <a:p/>
        </p:txBody>
      </p:sp>
      <p:sp>
        <p:nvSpPr>
          <p:cNvPr id="1048578" name="Google Shape;8;p3"/>
          <p:cNvSpPr txBox="1"/>
          <p:nvPr>
            <p:ph type="dt" idx="10"/>
          </p:nvPr>
        </p:nvSpPr>
        <p:spPr>
          <a:xfrm>
            <a:off x="457200" y="6356350"/>
            <a:ext cx="2133600" cy="365125"/>
          </a:xfrm>
          <a:prstGeom prst="rect"/>
          <a:noFill/>
          <a:ln>
            <a:noFill/>
          </a:ln>
        </p:spPr>
        <p:txBody>
          <a:bodyPr anchor="ctr" anchorCtr="0" bIns="45700" lIns="91425" rIns="91425" spcFirstLastPara="1" tIns="45700" wrap="square">
            <a:noAutofit/>
          </a:bodyPr>
          <a:lstStyle>
            <a:lvl1pPr algn="l" lvl="0" marR="0" rtl="0">
              <a:spcBef>
                <a:spcPts val="0"/>
              </a:spcBef>
              <a:spcAft>
                <a:spcPts val="0"/>
              </a:spcAft>
              <a:buSzPts val="1400"/>
              <a:buNone/>
              <a:defRPr b="0" cap="none" sz="1200" i="0" strike="noStrike" u="none">
                <a:solidFill>
                  <a:srgbClr val="888888"/>
                </a:solidFill>
                <a:latin typeface="Calibri"/>
                <a:ea typeface="Calibri"/>
                <a:cs typeface="Calibri"/>
                <a:sym typeface="Calibri"/>
              </a:defRPr>
            </a:lvl1pPr>
            <a:lvl2pPr algn="l" lvl="1"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2pPr>
            <a:lvl3pPr algn="l" lvl="2"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3pPr>
            <a:lvl4pPr algn="l" lvl="3"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4pPr>
            <a:lvl5pPr algn="l" lvl="4"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5pPr>
            <a:lvl6pPr algn="l" lvl="5"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6pPr>
            <a:lvl7pPr algn="l" lvl="6"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7pPr>
            <a:lvl8pPr algn="l" lvl="7"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8pPr>
            <a:lvl9pPr algn="l" lvl="8"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9pPr>
          </a:lstStyle>
          <a:p/>
        </p:txBody>
      </p:sp>
      <p:sp>
        <p:nvSpPr>
          <p:cNvPr id="1048579" name="Google Shape;9;p3"/>
          <p:cNvSpPr txBox="1"/>
          <p:nvPr>
            <p:ph type="ftr" idx="11"/>
          </p:nvPr>
        </p:nvSpPr>
        <p:spPr>
          <a:xfrm>
            <a:off x="3124200" y="6356350"/>
            <a:ext cx="2895600" cy="365125"/>
          </a:xfrm>
          <a:prstGeom prst="rect"/>
          <a:noFill/>
          <a:ln>
            <a:noFill/>
          </a:ln>
        </p:spPr>
        <p:txBody>
          <a:bodyPr anchor="ctr" anchorCtr="0" bIns="45700" lIns="91425" rIns="91425" spcFirstLastPara="1" tIns="45700" wrap="square">
            <a:noAutofit/>
          </a:bodyPr>
          <a:lstStyle>
            <a:lvl1pPr algn="ctr" lvl="0" marR="0" rtl="0">
              <a:spcBef>
                <a:spcPts val="0"/>
              </a:spcBef>
              <a:spcAft>
                <a:spcPts val="0"/>
              </a:spcAft>
              <a:buSzPts val="1400"/>
              <a:buNone/>
              <a:defRPr b="0" cap="none" sz="1200" i="0" strike="noStrike" u="none">
                <a:solidFill>
                  <a:srgbClr val="888888"/>
                </a:solidFill>
                <a:latin typeface="Calibri"/>
                <a:ea typeface="Calibri"/>
                <a:cs typeface="Calibri"/>
                <a:sym typeface="Calibri"/>
              </a:defRPr>
            </a:lvl1pPr>
            <a:lvl2pPr algn="l" lvl="1"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2pPr>
            <a:lvl3pPr algn="l" lvl="2"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3pPr>
            <a:lvl4pPr algn="l" lvl="3"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4pPr>
            <a:lvl5pPr algn="l" lvl="4"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5pPr>
            <a:lvl6pPr algn="l" lvl="5"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6pPr>
            <a:lvl7pPr algn="l" lvl="6"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7pPr>
            <a:lvl8pPr algn="l" lvl="7"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8pPr>
            <a:lvl9pPr algn="l" lvl="8"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9pPr>
          </a:lstStyle>
          <a:p/>
        </p:txBody>
      </p:sp>
      <p:sp>
        <p:nvSpPr>
          <p:cNvPr id="1048580" name="Google Shape;10;p3"/>
          <p:cNvSpPr txBox="1"/>
          <p:nvPr>
            <p:ph type="sldNum" idx="12"/>
          </p:nvPr>
        </p:nvSpPr>
        <p:spPr>
          <a:xfrm>
            <a:off x="6553200" y="6356350"/>
            <a:ext cx="2133600" cy="365125"/>
          </a:xfrm>
          <a:prstGeom prst="rect"/>
          <a:noFill/>
          <a:ln>
            <a:noFill/>
          </a:ln>
        </p:spPr>
        <p:txBody>
          <a:bodyPr anchor="ctr" anchorCtr="0" bIns="45700" lIns="91425" rIns="91425" spcFirstLastPara="1" tIns="45700" wrap="square">
            <a:noAutofit/>
          </a:bodyPr>
          <a:lstStyle>
            <a:lvl1pPr algn="r" indent="0" lvl="0" marL="0" marR="0" rtl="0">
              <a:spcBef>
                <a:spcPts val="0"/>
              </a:spcBef>
              <a:buNone/>
              <a:defRPr b="0" cap="none" sz="1200" i="0" strike="noStrike" u="none">
                <a:solidFill>
                  <a:srgbClr val="888888"/>
                </a:solidFill>
                <a:latin typeface="Calibri"/>
                <a:ea typeface="Calibri"/>
                <a:cs typeface="Calibri"/>
                <a:sym typeface="Calibri"/>
              </a:defRPr>
            </a:lvl1pPr>
            <a:lvl2pPr algn="r" indent="0" lvl="1" marL="0" marR="0" rtl="0">
              <a:spcBef>
                <a:spcPts val="0"/>
              </a:spcBef>
              <a:buNone/>
              <a:defRPr b="0" cap="none" sz="1200" i="0" strike="noStrike" u="none">
                <a:solidFill>
                  <a:srgbClr val="888888"/>
                </a:solidFill>
                <a:latin typeface="Calibri"/>
                <a:ea typeface="Calibri"/>
                <a:cs typeface="Calibri"/>
                <a:sym typeface="Calibri"/>
              </a:defRPr>
            </a:lvl2pPr>
            <a:lvl3pPr algn="r" indent="0" lvl="2" marL="0" marR="0" rtl="0">
              <a:spcBef>
                <a:spcPts val="0"/>
              </a:spcBef>
              <a:buNone/>
              <a:defRPr b="0" cap="none" sz="1200" i="0" strike="noStrike" u="none">
                <a:solidFill>
                  <a:srgbClr val="888888"/>
                </a:solidFill>
                <a:latin typeface="Calibri"/>
                <a:ea typeface="Calibri"/>
                <a:cs typeface="Calibri"/>
                <a:sym typeface="Calibri"/>
              </a:defRPr>
            </a:lvl3pPr>
            <a:lvl4pPr algn="r" indent="0" lvl="3" marL="0" marR="0" rtl="0">
              <a:spcBef>
                <a:spcPts val="0"/>
              </a:spcBef>
              <a:buNone/>
              <a:defRPr b="0" cap="none" sz="1200" i="0" strike="noStrike" u="none">
                <a:solidFill>
                  <a:srgbClr val="888888"/>
                </a:solidFill>
                <a:latin typeface="Calibri"/>
                <a:ea typeface="Calibri"/>
                <a:cs typeface="Calibri"/>
                <a:sym typeface="Calibri"/>
              </a:defRPr>
            </a:lvl4pPr>
            <a:lvl5pPr algn="r" indent="0" lvl="4" marL="0" marR="0" rtl="0">
              <a:spcBef>
                <a:spcPts val="0"/>
              </a:spcBef>
              <a:buNone/>
              <a:defRPr b="0" cap="none" sz="1200" i="0" strike="noStrike" u="none">
                <a:solidFill>
                  <a:srgbClr val="888888"/>
                </a:solidFill>
                <a:latin typeface="Calibri"/>
                <a:ea typeface="Calibri"/>
                <a:cs typeface="Calibri"/>
                <a:sym typeface="Calibri"/>
              </a:defRPr>
            </a:lvl5pPr>
            <a:lvl6pPr algn="r" indent="0" lvl="5" marL="0" marR="0" rtl="0">
              <a:spcBef>
                <a:spcPts val="0"/>
              </a:spcBef>
              <a:buNone/>
              <a:defRPr b="0" cap="none" sz="1200" i="0" strike="noStrike" u="none">
                <a:solidFill>
                  <a:srgbClr val="888888"/>
                </a:solidFill>
                <a:latin typeface="Calibri"/>
                <a:ea typeface="Calibri"/>
                <a:cs typeface="Calibri"/>
                <a:sym typeface="Calibri"/>
              </a:defRPr>
            </a:lvl6pPr>
            <a:lvl7pPr algn="r" indent="0" lvl="6" marL="0" marR="0" rtl="0">
              <a:spcBef>
                <a:spcPts val="0"/>
              </a:spcBef>
              <a:buNone/>
              <a:defRPr b="0" cap="none" sz="1200" i="0" strike="noStrike" u="none">
                <a:solidFill>
                  <a:srgbClr val="888888"/>
                </a:solidFill>
                <a:latin typeface="Calibri"/>
                <a:ea typeface="Calibri"/>
                <a:cs typeface="Calibri"/>
                <a:sym typeface="Calibri"/>
              </a:defRPr>
            </a:lvl7pPr>
            <a:lvl8pPr algn="r" indent="0" lvl="7" marL="0" marR="0" rtl="0">
              <a:spcBef>
                <a:spcPts val="0"/>
              </a:spcBef>
              <a:buNone/>
              <a:defRPr b="0" cap="none" sz="1200" i="0" strike="noStrike" u="none">
                <a:solidFill>
                  <a:srgbClr val="888888"/>
                </a:solidFill>
                <a:latin typeface="Calibri"/>
                <a:ea typeface="Calibri"/>
                <a:cs typeface="Calibri"/>
                <a:sym typeface="Calibri"/>
              </a:defRPr>
            </a:lvl8pPr>
            <a:lvl9pPr algn="r" indent="0" lvl="8" marL="0" marR="0" rtl="0">
              <a:spcBef>
                <a:spcPts val="0"/>
              </a:spcBef>
              <a:buNone/>
              <a:defRPr b="0" cap="none" sz="1200" i="0" strike="noStrike" u="none">
                <a:solidFill>
                  <a:srgbClr val="888888"/>
                </a:solidFill>
                <a:latin typeface="Calibri"/>
                <a:ea typeface="Calibri"/>
                <a:cs typeface="Calibri"/>
                <a:sym typeface="Calibri"/>
              </a:defRPr>
            </a:lvl9pPr>
          </a:lstStyle>
          <a:p>
            <a:pPr algn="r" indent="0" lvl="0" marL="0" rtl="0">
              <a:spcBef>
                <a:spcPts val="0"/>
              </a:spcBef>
              <a:spcAft>
                <a:spcPts val="0"/>
              </a:spcAft>
              <a:buNone/>
            </a:pPr>
            <a:fld id="{00000000-1234-1234-1234-123412341234}" type="slidenum">
              <a:rPr lang="el-GR"/>
              <a:t>‹#›</a:t>
            </a:fld>
          </a:p>
        </p:txBody>
      </p:sp>
    </p:spTree>
  </p:cSld>
  <p:clrMap accent1="accent1" accent2="accent2" accent3="accent3" accent4="accent4" accent5="accent5" accent6="accent6" bg1="lt1" bg2="dk2" tx1="dk1" tx2="lt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hyperlink" Target="https://webcast.ec.europa.eu/european-day-of-languages-23-09-26" TargetMode="External"/><Relationship Id="rId2" Type="http://schemas.openxmlformats.org/officeDocument/2006/relationships/hyperlink" Target="https://blogs.sch.gr/etsaroucha/2024/09/26/eyropaiki-imera-glosson-26-9-2024/" TargetMode="External"/><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hyperlink" Target="https://padlet.com/eltsaroucha/frohe-weihnachten-vom-gymnasium-steglitz-in-berlin-und-1-gym-3fdzqzx1va5dp8i1" TargetMode="External"/><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hyperlink" Target="https://karya1943.eu/" TargetMode="External"/><Relationship Id="rId2" Type="http://schemas.openxmlformats.org/officeDocument/2006/relationships/hyperlink" Target="https://blogs.sch.gr/etsaroucha/" TargetMode="External"/><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35" name="Shape 83"/>
        <p:cNvGrpSpPr/>
        <p:nvPr/>
      </p:nvGrpSpPr>
      <p:grpSpPr>
        <a:xfrm>
          <a:off x="0" y="0"/>
          <a:ext cx="0" cy="0"/>
          <a:chOff x="0" y="0"/>
          <a:chExt cx="0" cy="0"/>
        </a:xfrm>
      </p:grpSpPr>
      <p:sp>
        <p:nvSpPr>
          <p:cNvPr id="1048602" name="Google Shape;84;p1"/>
          <p:cNvSpPr txBox="1"/>
          <p:nvPr>
            <p:ph type="ctrTitle"/>
          </p:nvPr>
        </p:nvSpPr>
        <p:spPr>
          <a:xfrm>
            <a:off x="685800" y="2130425"/>
            <a:ext cx="7772400" cy="1470025"/>
          </a:xfrm>
          <a:prstGeom prst="rect"/>
          <a:noFill/>
          <a:ln>
            <a:noFill/>
          </a:ln>
        </p:spPr>
        <p:txBody>
          <a:bodyPr anchor="ctr" anchorCtr="0" bIns="45700" lIns="91425" rIns="91425" spcFirstLastPara="1" tIns="45700" wrap="square">
            <a:normAutofit/>
          </a:bodyPr>
          <a:p>
            <a:pPr algn="ctr" indent="0" lvl="0" marL="0" rtl="0">
              <a:spcBef>
                <a:spcPts val="0"/>
              </a:spcBef>
              <a:spcAft>
                <a:spcPts val="0"/>
              </a:spcAft>
              <a:buClr>
                <a:schemeClr val="dk1"/>
              </a:buClr>
              <a:buSzPts val="4400"/>
              <a:buFont typeface="Calibri"/>
              <a:buNone/>
            </a:pPr>
            <a:r>
              <a:rPr lang="el-GR"/>
              <a:t>ΔΡΑΣΕΙΣ</a:t>
            </a:r>
          </a:p>
        </p:txBody>
      </p:sp>
      <p:sp>
        <p:nvSpPr>
          <p:cNvPr id="1048603" name="Google Shape;85;p1"/>
          <p:cNvSpPr txBox="1"/>
          <p:nvPr>
            <p:ph type="subTitle" idx="1"/>
          </p:nvPr>
        </p:nvSpPr>
        <p:spPr>
          <a:xfrm>
            <a:off x="1371600" y="3886200"/>
            <a:ext cx="6400800" cy="1752600"/>
          </a:xfrm>
          <a:prstGeom prst="rect"/>
          <a:noFill/>
          <a:ln>
            <a:noFill/>
          </a:ln>
        </p:spPr>
        <p:txBody>
          <a:bodyPr anchor="t" anchorCtr="0" bIns="45700" lIns="91425" rIns="91425" spcFirstLastPara="1" tIns="45700" wrap="square">
            <a:normAutofit/>
          </a:bodyPr>
          <a:p>
            <a:pPr algn="ctr" indent="0" lvl="0" marL="0" rtl="0">
              <a:spcBef>
                <a:spcPts val="0"/>
              </a:spcBef>
              <a:spcAft>
                <a:spcPts val="0"/>
              </a:spcAft>
              <a:buClr>
                <a:srgbClr val="888888"/>
              </a:buClr>
              <a:buSzPts val="3200"/>
              <a:buNone/>
            </a:pPr>
            <a:r>
              <a:rPr lang="el-GR"/>
              <a:t>1</a:t>
            </a:r>
            <a:r>
              <a:rPr baseline="30000" lang="el-GR"/>
              <a:t>ο</a:t>
            </a:r>
            <a:r>
              <a:rPr lang="el-GR"/>
              <a:t> ΓΥΜΝΑΣΙΟ 2024-25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8" name="Shape 89"/>
        <p:cNvGrpSpPr/>
        <p:nvPr/>
      </p:nvGrpSpPr>
      <p:grpSpPr>
        <a:xfrm>
          <a:off x="0" y="0"/>
          <a:ext cx="0" cy="0"/>
          <a:chOff x="0" y="0"/>
          <a:chExt cx="0" cy="0"/>
        </a:xfrm>
      </p:grpSpPr>
      <p:sp>
        <p:nvSpPr>
          <p:cNvPr id="1048606" name="Google Shape;90;p2"/>
          <p:cNvSpPr txBox="1"/>
          <p:nvPr>
            <p:ph type="ctrTitle"/>
          </p:nvPr>
        </p:nvSpPr>
        <p:spPr>
          <a:xfrm>
            <a:off x="685800" y="2130425"/>
            <a:ext cx="7772400" cy="1470025"/>
          </a:xfrm>
          <a:prstGeom prst="rect"/>
          <a:noFill/>
          <a:ln>
            <a:noFill/>
          </a:ln>
        </p:spPr>
        <p:txBody>
          <a:bodyPr anchor="ctr" anchorCtr="0" bIns="45700" lIns="91425" rIns="91425" spcFirstLastPara="1" tIns="45700" wrap="square">
            <a:normAutofit fontScale="90000"/>
          </a:bodyPr>
          <a:p>
            <a:pPr algn="ctr" indent="0" lvl="0" marL="0" rtl="0">
              <a:spcBef>
                <a:spcPts val="0"/>
              </a:spcBef>
              <a:spcAft>
                <a:spcPts val="0"/>
              </a:spcAft>
              <a:buClr>
                <a:schemeClr val="dk1"/>
              </a:buClr>
              <a:buSzPts val="4400"/>
              <a:buFont typeface="Calibri"/>
              <a:buNone/>
            </a:pPr>
            <a:r>
              <a:rPr lang="el-GR"/>
              <a:t>Εορτασμός Ημέρας </a:t>
            </a:r>
            <a:r>
              <a:rPr lang="el-GR"/>
              <a:t>Ευρωπαϊκών</a:t>
            </a:r>
            <a:r>
              <a:rPr lang="el-GR"/>
              <a:t> Γλωσσών 26/09/2024</a:t>
            </a:r>
          </a:p>
        </p:txBody>
      </p:sp>
      <p:sp>
        <p:nvSpPr>
          <p:cNvPr id="1048607" name="Google Shape;91;p2"/>
          <p:cNvSpPr txBox="1"/>
          <p:nvPr>
            <p:ph type="subTitle" idx="1"/>
          </p:nvPr>
        </p:nvSpPr>
        <p:spPr>
          <a:xfrm>
            <a:off x="1371600" y="3886200"/>
            <a:ext cx="6400800" cy="1752600"/>
          </a:xfrm>
          <a:prstGeom prst="rect"/>
          <a:noFill/>
          <a:ln>
            <a:noFill/>
          </a:ln>
        </p:spPr>
        <p:txBody>
          <a:bodyPr anchor="t" anchorCtr="0" bIns="45700" lIns="91425" rIns="91425" spcFirstLastPara="1" tIns="45700" wrap="square">
            <a:normAutofit fontScale="40625" lnSpcReduction="20000"/>
          </a:bodyPr>
          <a:p>
            <a:pPr algn="ctr" indent="0" lvl="0" marL="0" rtl="0">
              <a:spcBef>
                <a:spcPts val="0"/>
              </a:spcBef>
              <a:spcAft>
                <a:spcPts val="0"/>
              </a:spcAft>
              <a:buClr>
                <a:srgbClr val="888888"/>
              </a:buClr>
              <a:buSzPct val="100000"/>
              <a:buNone/>
            </a:pPr>
            <a:r>
              <a:rPr lang="el-GR"/>
              <a:t>Στόχοι του εορτασμού Ημέρας </a:t>
            </a:r>
            <a:r>
              <a:rPr lang="el-GR"/>
              <a:t>Ευρωπαϊκών</a:t>
            </a:r>
            <a:r>
              <a:rPr lang="el-GR"/>
              <a:t> </a:t>
            </a:r>
            <a:r>
              <a:rPr lang="el-GR"/>
              <a:t>Γλωσσών</a:t>
            </a:r>
          </a:p>
          <a:p>
            <a:pPr algn="ctr" indent="-309880" lvl="0" marL="457200" rtl="0">
              <a:spcBef>
                <a:spcPts val="0"/>
              </a:spcBef>
              <a:spcAft>
                <a:spcPts val="0"/>
              </a:spcAft>
              <a:buSzPct val="100000"/>
              <a:buAutoNum type="arabicPeriod"/>
            </a:pPr>
            <a:r>
              <a:rPr lang="el-GR"/>
              <a:t>Η προώθηση της πολυγλωσσίας</a:t>
            </a:r>
          </a:p>
          <a:p>
            <a:pPr algn="ctr" indent="-309880" lvl="0" marL="457200" rtl="0">
              <a:spcBef>
                <a:spcPts val="0"/>
              </a:spcBef>
              <a:spcAft>
                <a:spcPts val="0"/>
              </a:spcAft>
              <a:buSzPct val="100000"/>
              <a:buAutoNum type="arabicPeriod"/>
            </a:pPr>
            <a:r>
              <a:rPr lang="el-GR"/>
              <a:t>Η ενθάρρυνση της εκμάθησης γλωσσών και της διαπολιτισμικής κατανόησης.</a:t>
            </a:r>
          </a:p>
          <a:p>
            <a:pPr algn="ctr" indent="0" lvl="0" marL="457200" rtl="0">
              <a:spcBef>
                <a:spcPts val="0"/>
              </a:spcBef>
              <a:spcAft>
                <a:spcPts val="0"/>
              </a:spcAft>
              <a:buNone/>
            </a:pPr>
            <a:r>
              <a:rPr lang="el-GR"/>
              <a:t>Στο πλαίσιο αυτών των στόχων οργανώνονται κάθε χρόνο στο σχολείο μας διάφορες δράσεις. Ετσι και την τρέχουσα σχολική χρονιά οι μαθητές της Α τάξης Γερμανικών τμημάτων  σχεδίασαν την γλωσσική τους βιογραφία με σκίτσα από το Γκαίτε Ινστιτούτο Θεσσαλονίκης. Συντονιστής Δράσης Τσαρουχά Δύο διδακτικές ώρες.</a:t>
            </a:r>
          </a:p>
          <a:p>
            <a:pPr algn="ctr" indent="0" lvl="0" marL="457200" rtl="0">
              <a:spcBef>
                <a:spcPts val="0"/>
              </a:spcBef>
              <a:spcAft>
                <a:spcPts val="0"/>
              </a:spcAft>
              <a:buNone/>
            </a:pPr>
            <a:r>
              <a:rPr lang="el-GR" u="sng">
                <a:solidFill>
                  <a:schemeClr val="hlink"/>
                </a:solidFill>
                <a:hlinkClick r:id="rId1"/>
              </a:rPr>
              <a:t>https://webcast.ec.europa.eu/european-day-of-languages-23-09-26</a:t>
            </a:r>
          </a:p>
          <a:p>
            <a:pPr algn="ctr" indent="0" lvl="0" marL="457200" rtl="0">
              <a:spcBef>
                <a:spcPts val="0"/>
              </a:spcBef>
              <a:spcAft>
                <a:spcPts val="0"/>
              </a:spcAft>
              <a:buNone/>
            </a:pPr>
            <a:r>
              <a:rPr lang="el-GR" u="sng">
                <a:solidFill>
                  <a:schemeClr val="hlink"/>
                </a:solidFill>
                <a:hlinkClick r:id="rId2"/>
              </a:rPr>
              <a:t>https://blogs.sch.gr/etsaroucha/2024/09/26/eyropaiki-imera-glosson-26-9-2024/</a:t>
            </a:r>
          </a:p>
          <a:p>
            <a:pPr algn="ctr" indent="0" lvl="0" marL="457200" rtl="0">
              <a:spcBef>
                <a:spcPts val="0"/>
              </a:spcBef>
              <a:spcAft>
                <a:spcPts val="0"/>
              </a:spcAft>
              <a:buNone/>
            </a:pPr>
            <a: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1" name="Shape 95"/>
        <p:cNvGrpSpPr/>
        <p:nvPr/>
      </p:nvGrpSpPr>
      <p:grpSpPr>
        <a:xfrm>
          <a:off x="0" y="0"/>
          <a:ext cx="0" cy="0"/>
          <a:chOff x="0" y="0"/>
          <a:chExt cx="0" cy="0"/>
        </a:xfrm>
      </p:grpSpPr>
      <p:sp>
        <p:nvSpPr>
          <p:cNvPr id="1048610" name="Google Shape;96;g3299a03e07b_0_2"/>
          <p:cNvSpPr txBox="1"/>
          <p:nvPr>
            <p:ph type="ctrTitle"/>
          </p:nvPr>
        </p:nvSpPr>
        <p:spPr>
          <a:xfrm>
            <a:off x="685800" y="2130425"/>
            <a:ext cx="7772400" cy="1470000"/>
          </a:xfrm>
          <a:prstGeom prst="rect"/>
        </p:spPr>
        <p:txBody>
          <a:bodyPr anchor="ctr" anchorCtr="0" bIns="45700" lIns="91425" rIns="91425" spcFirstLastPara="1" tIns="45700" wrap="square">
            <a:normAutofit fontScale="90000"/>
          </a:bodyPr>
          <a:p>
            <a:pPr algn="ctr" indent="0" lvl="0" marL="0" rtl="0">
              <a:spcBef>
                <a:spcPts val="0"/>
              </a:spcBef>
              <a:spcAft>
                <a:spcPts val="0"/>
              </a:spcAft>
              <a:buNone/>
            </a:pPr>
            <a:r>
              <a:rPr lang="el-GR"/>
              <a:t>Υλοποίηση 1ου γερμανόφωνου φεστιβάλ κινηματογράφου στη Χαλκίδα 03-06/10.2024</a:t>
            </a:r>
          </a:p>
        </p:txBody>
      </p:sp>
      <p:sp>
        <p:nvSpPr>
          <p:cNvPr id="1048611" name="Google Shape;97;g3299a03e07b_0_2"/>
          <p:cNvSpPr txBox="1"/>
          <p:nvPr>
            <p:ph type="subTitle" idx="1"/>
          </p:nvPr>
        </p:nvSpPr>
        <p:spPr>
          <a:xfrm>
            <a:off x="1371600" y="3886200"/>
            <a:ext cx="6400800" cy="1752600"/>
          </a:xfrm>
          <a:prstGeom prst="rect"/>
        </p:spPr>
        <p:txBody>
          <a:bodyPr anchor="t" anchorCtr="0" bIns="45700" lIns="91425" rIns="91425" spcFirstLastPara="1" tIns="45700" wrap="square">
            <a:normAutofit fontScale="81250" lnSpcReduction="20000"/>
          </a:bodyPr>
          <a:p>
            <a:pPr algn="ctr" indent="0" lvl="0" marL="0" rtl="0">
              <a:spcBef>
                <a:spcPts val="640"/>
              </a:spcBef>
              <a:spcAft>
                <a:spcPts val="0"/>
              </a:spcAft>
              <a:buNone/>
            </a:pPr>
            <a:r>
              <a:rPr lang="el-GR"/>
              <a:t>Με την αρωγή του Ινστιτούτου Γκαίτε Αθηνών, την δωρεάν παραχώρηση του Αμφιθεάτρου  της Περιφέρειας και την βοήθεια οργάνωσης της τοπικής </a:t>
            </a:r>
            <a:r>
              <a:rPr lang="el-GR"/>
              <a:t>Ένωσης</a:t>
            </a:r>
            <a:r>
              <a:rPr lang="el-GR"/>
              <a:t> ΠΕ07 Συντονίσμός Ελένη Τσαρουχά</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4" name="Shape 101"/>
        <p:cNvGrpSpPr/>
        <p:nvPr/>
      </p:nvGrpSpPr>
      <p:grpSpPr>
        <a:xfrm>
          <a:off x="0" y="0"/>
          <a:ext cx="0" cy="0"/>
          <a:chOff x="0" y="0"/>
          <a:chExt cx="0" cy="0"/>
        </a:xfrm>
      </p:grpSpPr>
      <p:sp>
        <p:nvSpPr>
          <p:cNvPr id="1048614" name="Google Shape;102;g3299c5d1f74_0_1"/>
          <p:cNvSpPr txBox="1"/>
          <p:nvPr>
            <p:ph type="ctrTitle"/>
          </p:nvPr>
        </p:nvSpPr>
        <p:spPr>
          <a:xfrm>
            <a:off x="685800" y="2130425"/>
            <a:ext cx="7772400" cy="1470000"/>
          </a:xfrm>
          <a:prstGeom prst="rect"/>
        </p:spPr>
        <p:txBody>
          <a:bodyPr anchor="ctr" anchorCtr="0" bIns="45700" lIns="91425" rIns="91425" spcFirstLastPara="1" tIns="45700" wrap="square">
            <a:normAutofit/>
          </a:bodyPr>
          <a:p>
            <a:pPr algn="ctr" indent="0" lvl="0" marL="0" rtl="0">
              <a:spcBef>
                <a:spcPts val="0"/>
              </a:spcBef>
              <a:spcAft>
                <a:spcPts val="0"/>
              </a:spcAft>
              <a:buNone/>
            </a:pPr>
            <a:r>
              <a:t/>
            </a:r>
          </a:p>
        </p:txBody>
      </p:sp>
      <p:sp>
        <p:nvSpPr>
          <p:cNvPr id="1048615" name="Google Shape;103;g3299c5d1f74_0_1"/>
          <p:cNvSpPr txBox="1"/>
          <p:nvPr>
            <p:ph type="subTitle" idx="1"/>
          </p:nvPr>
        </p:nvSpPr>
        <p:spPr>
          <a:xfrm>
            <a:off x="1371600" y="3886200"/>
            <a:ext cx="6400800" cy="1752600"/>
          </a:xfrm>
          <a:prstGeom prst="rect"/>
        </p:spPr>
        <p:txBody>
          <a:bodyPr anchor="t" anchorCtr="0" bIns="45700" lIns="91425" rIns="91425" spcFirstLastPara="1" tIns="45700" wrap="square">
            <a:normAutofit/>
          </a:bodyPr>
          <a:p>
            <a:pPr algn="ctr" indent="0" lvl="0" marL="0" rtl="0">
              <a:spcBef>
                <a:spcPts val="640"/>
              </a:spcBef>
              <a:spcAft>
                <a:spcPts val="0"/>
              </a:spcAft>
              <a:buNone/>
            </a:pPr>
            <a:r>
              <a:t/>
            </a:r>
          </a:p>
        </p:txBody>
      </p:sp>
      <p:pic>
        <p:nvPicPr>
          <p:cNvPr id="2097154" name="Google Shape;104;g3299c5d1f74_0_1"/>
          <p:cNvPicPr preferRelativeResize="0">
            <a:picLocks/>
          </p:cNvPicPr>
          <p:nvPr/>
        </p:nvPicPr>
        <p:blipFill>
          <a:blip xmlns:r="http://schemas.openxmlformats.org/officeDocument/2006/relationships" r:embed="rId1">
            <a:alphaModFix/>
          </a:blip>
          <a:stretch>
            <a:fillRect/>
          </a:stretch>
        </p:blipFill>
        <p:spPr>
          <a:xfrm>
            <a:off x="140175" y="0"/>
            <a:ext cx="4787674" cy="6857999"/>
          </a:xfrm>
          <a:prstGeom prst="rect"/>
          <a:noFill/>
          <a:ln>
            <a:noFill/>
          </a:ln>
        </p:spPr>
      </p:pic>
      <p:pic>
        <p:nvPicPr>
          <p:cNvPr id="2097155" name="Google Shape;105;g3299c5d1f74_0_1"/>
          <p:cNvPicPr preferRelativeResize="0">
            <a:picLocks/>
          </p:cNvPicPr>
          <p:nvPr/>
        </p:nvPicPr>
        <p:blipFill>
          <a:blip xmlns:r="http://schemas.openxmlformats.org/officeDocument/2006/relationships" r:embed="rId2">
            <a:alphaModFix/>
          </a:blip>
          <a:stretch>
            <a:fillRect/>
          </a:stretch>
        </p:blipFill>
        <p:spPr>
          <a:xfrm>
            <a:off x="4927850" y="152400"/>
            <a:ext cx="4291625" cy="6403676"/>
          </a:xfrm>
          <a:prstGeom prst="rect"/>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2" name="Shape 109"/>
        <p:cNvGrpSpPr/>
        <p:nvPr/>
      </p:nvGrpSpPr>
      <p:grpSpPr>
        <a:xfrm>
          <a:off x="0" y="0"/>
          <a:ext cx="0" cy="0"/>
          <a:chOff x="0" y="0"/>
          <a:chExt cx="0" cy="0"/>
        </a:xfrm>
      </p:grpSpPr>
      <p:sp>
        <p:nvSpPr>
          <p:cNvPr id="1048598" name="Google Shape;110;g329a0e12499_0_0"/>
          <p:cNvSpPr txBox="1"/>
          <p:nvPr>
            <p:ph type="ctrTitle"/>
          </p:nvPr>
        </p:nvSpPr>
        <p:spPr>
          <a:xfrm>
            <a:off x="685800" y="2130425"/>
            <a:ext cx="7772400" cy="1470000"/>
          </a:xfrm>
          <a:prstGeom prst="rect"/>
        </p:spPr>
        <p:txBody>
          <a:bodyPr anchor="ctr" anchorCtr="0" bIns="45700" lIns="91425" rIns="91425" spcFirstLastPara="1" tIns="45700" wrap="square">
            <a:normAutofit fontScale="90000"/>
          </a:bodyPr>
          <a:p>
            <a:pPr algn="ctr" indent="0" lvl="0" marL="0" rtl="0">
              <a:spcBef>
                <a:spcPts val="0"/>
              </a:spcBef>
              <a:spcAft>
                <a:spcPts val="0"/>
              </a:spcAft>
              <a:buNone/>
            </a:pPr>
            <a:r>
              <a:rPr lang="el-GR"/>
              <a:t>Συνεργασία eTwinning με το Γυμνάσιο Steglitz Βερολίνου Β τάξη 2023-24 2024-25 Γ τάξη</a:t>
            </a:r>
          </a:p>
        </p:txBody>
      </p:sp>
      <p:sp>
        <p:nvSpPr>
          <p:cNvPr id="1048599" name="Google Shape;111;g329a0e12499_0_0"/>
          <p:cNvSpPr txBox="1"/>
          <p:nvPr>
            <p:ph type="subTitle" idx="1"/>
          </p:nvPr>
        </p:nvSpPr>
        <p:spPr>
          <a:xfrm>
            <a:off x="1371600" y="3886200"/>
            <a:ext cx="6400800" cy="1752600"/>
          </a:xfrm>
          <a:prstGeom prst="rect"/>
        </p:spPr>
        <p:txBody>
          <a:bodyPr anchor="t" anchorCtr="0" bIns="45700" lIns="91425" rIns="91425" spcFirstLastPara="1" tIns="45700" wrap="square">
            <a:normAutofit fontScale="25000" lnSpcReduction="20000"/>
          </a:bodyPr>
          <a:p>
            <a:pPr algn="l" indent="0" lvl="0" marL="0" rtl="0">
              <a:spcBef>
                <a:spcPts val="640"/>
              </a:spcBef>
              <a:spcAft>
                <a:spcPts val="0"/>
              </a:spcAft>
              <a:buNone/>
            </a:pPr>
            <a:r>
              <a:rPr b="1" sz="4300" lang="el-GR">
                <a:latin typeface="Arial"/>
                <a:ea typeface="Arial"/>
                <a:cs typeface="Arial"/>
                <a:sym typeface="Arial"/>
              </a:rPr>
              <a:t>Με στόχους . την </a:t>
            </a:r>
            <a:r>
              <a:rPr b="1" sz="4300" lang="el-GR">
                <a:latin typeface="Arial"/>
                <a:ea typeface="Arial"/>
                <a:cs typeface="Arial"/>
                <a:sym typeface="Arial"/>
              </a:rPr>
              <a:t>διεύρυνση</a:t>
            </a:r>
            <a:r>
              <a:rPr b="1" sz="4300" lang="el-GR">
                <a:latin typeface="Arial"/>
                <a:ea typeface="Arial"/>
                <a:cs typeface="Arial"/>
                <a:sym typeface="Arial"/>
              </a:rPr>
              <a:t> της </a:t>
            </a:r>
            <a:r>
              <a:rPr b="1" sz="4300" lang="el-GR">
                <a:latin typeface="Arial"/>
                <a:ea typeface="Arial"/>
                <a:cs typeface="Arial"/>
                <a:sym typeface="Arial"/>
              </a:rPr>
              <a:t>ευρωπαϊκής</a:t>
            </a:r>
            <a:r>
              <a:rPr b="1" sz="4300" lang="el-GR">
                <a:latin typeface="Arial"/>
                <a:ea typeface="Arial"/>
                <a:cs typeface="Arial"/>
                <a:sym typeface="Arial"/>
              </a:rPr>
              <a:t> </a:t>
            </a:r>
            <a:r>
              <a:rPr b="1" sz="4300" lang="el-GR">
                <a:latin typeface="Arial"/>
                <a:ea typeface="Arial"/>
                <a:cs typeface="Arial"/>
                <a:sym typeface="Arial"/>
              </a:rPr>
              <a:t>ταυτότητας του σχολείου μας , την ανάπτυξη δεξιοτήτων του 21ου αιώνα, όπως  </a:t>
            </a:r>
            <a:r>
              <a:rPr b="1" sz="4300" lang="el-GR">
                <a:solidFill>
                  <a:schemeClr val="dk1"/>
                </a:solidFill>
                <a:latin typeface="Arial"/>
                <a:ea typeface="Arial"/>
                <a:cs typeface="Arial"/>
                <a:sym typeface="Arial"/>
              </a:rPr>
              <a:t> όπως η κριτική σκέψη, η επίλυση προβλημάτων, η συνεργασία, η επικοινωνία και η χρήση ψηφιακών εργαλείων μέσω κοινών δράσεων και έργων.</a:t>
            </a:r>
            <a:endParaRPr b="1" sz="4300">
              <a:solidFill>
                <a:schemeClr val="dk1"/>
              </a:solidFill>
              <a:latin typeface="Arial"/>
              <a:ea typeface="Arial"/>
              <a:cs typeface="Arial"/>
              <a:sym typeface="Arial"/>
            </a:endParaRPr>
          </a:p>
          <a:p>
            <a:pPr algn="l" indent="0" lvl="0" marL="0" rtl="0">
              <a:lnSpc>
                <a:spcPct val="115000"/>
              </a:lnSpc>
              <a:spcBef>
                <a:spcPts val="0"/>
              </a:spcBef>
              <a:spcAft>
                <a:spcPts val="0"/>
              </a:spcAft>
              <a:buNone/>
            </a:pPr>
            <a:r>
              <a:rPr b="1" sz="4300" lang="el-GR">
                <a:solidFill>
                  <a:schemeClr val="dk1"/>
                </a:solidFill>
                <a:latin typeface="Arial"/>
                <a:ea typeface="Arial"/>
                <a:cs typeface="Arial"/>
                <a:sym typeface="Arial"/>
              </a:rPr>
              <a:t>Εμπλουτισμός της Διδακτικής και Μαθησιακής Εμπειρίας στο μάθημα των Γερμανικών.</a:t>
            </a:r>
            <a:endParaRPr b="1" sz="4300">
              <a:solidFill>
                <a:schemeClr val="dk1"/>
              </a:solidFill>
              <a:latin typeface="Arial"/>
              <a:ea typeface="Arial"/>
              <a:cs typeface="Arial"/>
              <a:sym typeface="Arial"/>
            </a:endParaRPr>
          </a:p>
          <a:p>
            <a:pPr algn="l" indent="0" lvl="0" marL="0" rtl="0">
              <a:lnSpc>
                <a:spcPct val="115000"/>
              </a:lnSpc>
              <a:spcBef>
                <a:spcPts val="0"/>
              </a:spcBef>
              <a:spcAft>
                <a:spcPts val="0"/>
              </a:spcAft>
              <a:buNone/>
            </a:pPr>
            <a:r>
              <a:rPr b="1" sz="4300" lang="el-GR">
                <a:solidFill>
                  <a:schemeClr val="dk1"/>
                </a:solidFill>
                <a:latin typeface="Arial"/>
                <a:ea typeface="Arial"/>
                <a:cs typeface="Arial"/>
                <a:sym typeface="Arial"/>
              </a:rPr>
              <a:t>Δημιουργία καινοτόμων διδακτικών πρακτικών και παροχή ευκαιριών στους μαθητές να μάθουν μέσα από διαθεματικά, διαδραστικά και βιωματικά έργα με ευρωπαϊκή διάσταση</a:t>
            </a:r>
            <a:r>
              <a:rPr b="1" sz="3250" lang="el-GR">
                <a:solidFill>
                  <a:schemeClr val="dk1"/>
                </a:solidFill>
                <a:latin typeface="Arial"/>
                <a:ea typeface="Arial"/>
                <a:cs typeface="Arial"/>
                <a:sym typeface="Arial"/>
              </a:rPr>
              <a:t>.</a:t>
            </a:r>
            <a:endParaRPr b="1" sz="3250">
              <a:solidFill>
                <a:schemeClr val="dk1"/>
              </a:solidFill>
              <a:latin typeface="Arial"/>
              <a:ea typeface="Arial"/>
              <a:cs typeface="Arial"/>
              <a:sym typeface="Arial"/>
            </a:endParaRPr>
          </a:p>
          <a:p>
            <a:pPr algn="l" indent="0" lvl="0" marL="0" rtl="0">
              <a:lnSpc>
                <a:spcPct val="115000"/>
              </a:lnSpc>
              <a:spcBef>
                <a:spcPts val="0"/>
              </a:spcBef>
              <a:spcAft>
                <a:spcPts val="0"/>
              </a:spcAft>
              <a:buNone/>
            </a:pPr>
            <a:r>
              <a:t/>
            </a:r>
            <a:endParaRPr b="1" sz="3250">
              <a:solidFill>
                <a:schemeClr val="dk1"/>
              </a:solidFill>
              <a:latin typeface="Arial"/>
              <a:ea typeface="Arial"/>
              <a:cs typeface="Arial"/>
              <a:sym typeface="Arial"/>
            </a:endParaRPr>
          </a:p>
          <a:p>
            <a:pPr algn="l" indent="0" lvl="0" marL="0" rtl="0">
              <a:lnSpc>
                <a:spcPct val="115000"/>
              </a:lnSpc>
              <a:spcBef>
                <a:spcPts val="0"/>
              </a:spcBef>
              <a:spcAft>
                <a:spcPts val="0"/>
              </a:spcAft>
              <a:buNone/>
            </a:pPr>
            <a:r>
              <a:t/>
            </a:r>
            <a:endParaRPr b="1" sz="5600">
              <a:solidFill>
                <a:schemeClr val="dk1"/>
              </a:solidFill>
              <a:latin typeface="Arial"/>
              <a:ea typeface="Arial"/>
              <a:cs typeface="Arial"/>
              <a:sym typeface="Arial"/>
            </a:endParaRPr>
          </a:p>
          <a:p>
            <a:pPr algn="l" indent="0" lvl="0" marL="0" marR="76200" rtl="0">
              <a:lnSpc>
                <a:spcPct val="115000"/>
              </a:lnSpc>
              <a:spcBef>
                <a:spcPts val="0"/>
              </a:spcBef>
              <a:spcAft>
                <a:spcPts val="0"/>
              </a:spcAft>
              <a:buNone/>
            </a:pPr>
            <a:r>
              <a:rPr sz="5600" lang="el-GR" u="sng">
                <a:solidFill>
                  <a:schemeClr val="hlink"/>
                </a:solidFill>
                <a:highlight>
                  <a:srgbClr val="FFFFFF"/>
                </a:highlight>
                <a:latin typeface="Arial"/>
                <a:ea typeface="Arial"/>
                <a:cs typeface="Arial"/>
                <a:sym typeface="Arial"/>
                <a:hlinkClick r:id="rId1"/>
              </a:rPr>
              <a:t>https://padlet.com/eltsaroucha/frohe-weihnachten-vom-gymnasium-steglitz-in-berlin-und-1-gym-3fdzqzx1va5dp8i1</a:t>
            </a:r>
            <a:endParaRPr sz="5600">
              <a:solidFill>
                <a:srgbClr val="1F1F1F"/>
              </a:solidFill>
              <a:highlight>
                <a:srgbClr val="FFFFFF"/>
              </a:highlight>
              <a:latin typeface="Arial"/>
              <a:ea typeface="Arial"/>
              <a:cs typeface="Arial"/>
              <a:sym typeface="Arial"/>
            </a:endParaRPr>
          </a:p>
          <a:p>
            <a:pPr algn="l" indent="0" lvl="0" marL="0" marR="76200" rtl="0">
              <a:lnSpc>
                <a:spcPct val="115000"/>
              </a:lnSpc>
              <a:spcBef>
                <a:spcPts val="0"/>
              </a:spcBef>
              <a:spcAft>
                <a:spcPts val="0"/>
              </a:spcAft>
              <a:buClr>
                <a:schemeClr val="dk1"/>
              </a:buClr>
              <a:buSzPts val="275"/>
              <a:buFont typeface="Arial"/>
              <a:buNone/>
            </a:pPr>
            <a:r>
              <a:t/>
            </a:r>
            <a:endParaRPr sz="5600">
              <a:solidFill>
                <a:srgbClr val="1F1F1F"/>
              </a:solidFill>
              <a:highlight>
                <a:srgbClr val="FFFFFF"/>
              </a:highlight>
              <a:latin typeface="Arial"/>
              <a:ea typeface="Arial"/>
              <a:cs typeface="Arial"/>
              <a:sym typeface="Arial"/>
            </a:endParaRPr>
          </a:p>
          <a:p>
            <a:pPr algn="l" indent="0" lvl="0" marL="0" marR="63500" rtl="0">
              <a:lnSpc>
                <a:spcPct val="81818"/>
              </a:lnSpc>
              <a:spcBef>
                <a:spcPts val="0"/>
              </a:spcBef>
              <a:spcAft>
                <a:spcPts val="0"/>
              </a:spcAft>
              <a:buClr>
                <a:schemeClr val="dk1"/>
              </a:buClr>
              <a:buSzPct val="66666"/>
              <a:buFont typeface="Arial"/>
              <a:buNone/>
            </a:pPr>
            <a:r>
              <a:t/>
            </a:r>
            <a:endParaRPr sz="1650">
              <a:solidFill>
                <a:srgbClr val="222222"/>
              </a:solidFill>
              <a:highlight>
                <a:srgbClr val="FFFFFF"/>
              </a:highlight>
              <a:latin typeface="Arial"/>
              <a:ea typeface="Arial"/>
              <a:cs typeface="Arial"/>
              <a:sym typeface="Arial"/>
            </a:endParaRPr>
          </a:p>
          <a:p>
            <a:pPr algn="l" indent="0" lvl="0" marL="0" rtl="0">
              <a:spcBef>
                <a:spcPts val="640"/>
              </a:spcBef>
              <a:spcAft>
                <a:spcPts val="0"/>
              </a:spcAft>
              <a:buNone/>
            </a:pPr>
            <a:r>
              <a:t/>
            </a:r>
            <a:endParaRPr b="1" sz="325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29" name="Shape 115"/>
        <p:cNvGrpSpPr/>
        <p:nvPr/>
      </p:nvGrpSpPr>
      <p:grpSpPr>
        <a:xfrm>
          <a:off x="0" y="0"/>
          <a:ext cx="0" cy="0"/>
          <a:chOff x="0" y="0"/>
          <a:chExt cx="0" cy="0"/>
        </a:xfrm>
      </p:grpSpPr>
      <p:sp>
        <p:nvSpPr>
          <p:cNvPr id="1048594" name="Google Shape;116;g329a0e12499_1_3"/>
          <p:cNvSpPr txBox="1"/>
          <p:nvPr>
            <p:ph type="ctrTitle"/>
          </p:nvPr>
        </p:nvSpPr>
        <p:spPr>
          <a:xfrm>
            <a:off x="685800" y="808725"/>
            <a:ext cx="7772400" cy="2791800"/>
          </a:xfrm>
          <a:prstGeom prst="rect"/>
        </p:spPr>
        <p:txBody>
          <a:bodyPr anchor="ctr" anchorCtr="0" bIns="45700" lIns="91425" rIns="91425" spcFirstLastPara="1" tIns="45700" wrap="square">
            <a:normAutofit fontScale="90000"/>
          </a:bodyPr>
          <a:p>
            <a:pPr algn="l" indent="0" lvl="0" marL="0" rtl="0">
              <a:spcBef>
                <a:spcPts val="640"/>
              </a:spcBef>
              <a:spcAft>
                <a:spcPts val="0"/>
              </a:spcAft>
              <a:buNone/>
            </a:pPr>
            <a:r>
              <a:rPr sz="3200" lang="el-GR">
                <a:solidFill>
                  <a:srgbClr val="888888"/>
                </a:solidFill>
              </a:rPr>
              <a:t>Δράση Make a wish Ελλάδος</a:t>
            </a:r>
            <a:endParaRPr sz="3200">
              <a:solidFill>
                <a:srgbClr val="888888"/>
              </a:solidFill>
            </a:endParaRPr>
          </a:p>
          <a:p>
            <a:pPr algn="l" indent="0" lvl="0" marL="0" rtl="0">
              <a:spcBef>
                <a:spcPts val="640"/>
              </a:spcBef>
              <a:spcAft>
                <a:spcPts val="0"/>
              </a:spcAft>
              <a:buClr>
                <a:schemeClr val="dk1"/>
              </a:buClr>
              <a:buSzPct val="34375"/>
              <a:buFont typeface="Arial"/>
              <a:buNone/>
            </a:pPr>
            <a:r>
              <a:rPr sz="3200" lang="el-GR">
                <a:solidFill>
                  <a:srgbClr val="888888"/>
                </a:solidFill>
              </a:rPr>
              <a:t>Με στόχο την ευαισθητοποίηση των μαθητών μας και την ενεργή τους βοήθεια με υπευθυνότητα και ενσυναίσθηση απέναντι στα παιδιά με σοβαρές ασθένειες. Οργάνωση Τσαρουχά Ελένη Γ τάξη με εθελοντές</a:t>
            </a:r>
            <a:endParaRPr sz="3200">
              <a:solidFill>
                <a:srgbClr val="888888"/>
              </a:solidFill>
            </a:endParaRPr>
          </a:p>
          <a:p>
            <a:pPr algn="ctr" indent="0" lvl="0" marL="0" rtl="0">
              <a:spcBef>
                <a:spcPts val="0"/>
              </a:spcBef>
              <a:spcAft>
                <a:spcPts val="0"/>
              </a:spcAft>
              <a:buNone/>
            </a:pPr>
            <a:r>
              <a:t/>
            </a:r>
          </a:p>
        </p:txBody>
      </p:sp>
      <p:sp>
        <p:nvSpPr>
          <p:cNvPr id="1048595" name="Google Shape;117;g329a0e12499_1_3"/>
          <p:cNvSpPr txBox="1"/>
          <p:nvPr>
            <p:ph type="subTitle" idx="1"/>
          </p:nvPr>
        </p:nvSpPr>
        <p:spPr>
          <a:xfrm>
            <a:off x="1371600" y="3886200"/>
            <a:ext cx="6400800" cy="1752600"/>
          </a:xfrm>
          <a:prstGeom prst="rect"/>
        </p:spPr>
        <p:txBody>
          <a:bodyPr anchor="t" anchorCtr="0" bIns="45700" lIns="91425" rIns="91425" spcFirstLastPara="1" tIns="45700" wrap="square">
            <a:normAutofit/>
          </a:bodyPr>
          <a:p>
            <a:pPr algn="l" indent="0" lvl="0" marL="0" rtl="0">
              <a:spcBef>
                <a:spcPts val="640"/>
              </a:spcBef>
              <a:spcAft>
                <a:spcPts val="0"/>
              </a:spcAft>
              <a:buNone/>
            </a:pPr>
            <a:r>
              <a:t/>
            </a:r>
          </a:p>
        </p:txBody>
      </p:sp>
      <p:pic>
        <p:nvPicPr>
          <p:cNvPr id="2097153" name="Google Shape;118;g329a0e12499_1_3"/>
          <p:cNvPicPr preferRelativeResize="0">
            <a:picLocks/>
          </p:cNvPicPr>
          <p:nvPr/>
        </p:nvPicPr>
        <p:blipFill>
          <a:blip xmlns:r="http://schemas.openxmlformats.org/officeDocument/2006/relationships" r:embed="rId1">
            <a:alphaModFix/>
          </a:blip>
          <a:stretch>
            <a:fillRect/>
          </a:stretch>
        </p:blipFill>
        <p:spPr>
          <a:xfrm>
            <a:off x="2458525" y="3105525"/>
            <a:ext cx="5046450" cy="3752475"/>
          </a:xfrm>
          <a:prstGeom prst="rect"/>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26" name="Shape 122"/>
        <p:cNvGrpSpPr/>
        <p:nvPr/>
      </p:nvGrpSpPr>
      <p:grpSpPr>
        <a:xfrm>
          <a:off x="0" y="0"/>
          <a:ext cx="0" cy="0"/>
          <a:chOff x="0" y="0"/>
          <a:chExt cx="0" cy="0"/>
        </a:xfrm>
      </p:grpSpPr>
      <p:sp>
        <p:nvSpPr>
          <p:cNvPr id="1048590" name="Google Shape;123;g329a0e12499_1_9"/>
          <p:cNvSpPr txBox="1"/>
          <p:nvPr>
            <p:ph type="ctrTitle"/>
          </p:nvPr>
        </p:nvSpPr>
        <p:spPr>
          <a:xfrm>
            <a:off x="685800" y="2130425"/>
            <a:ext cx="7772400" cy="1470000"/>
          </a:xfrm>
          <a:prstGeom prst="rect"/>
        </p:spPr>
        <p:txBody>
          <a:bodyPr anchor="ctr" anchorCtr="0" bIns="45700" lIns="91425" rIns="91425" spcFirstLastPara="1" tIns="45700" wrap="square">
            <a:normAutofit fontScale="90000"/>
          </a:bodyPr>
          <a:p>
            <a:pPr algn="ctr" indent="0" lvl="0" marL="0" rtl="0">
              <a:spcBef>
                <a:spcPts val="0"/>
              </a:spcBef>
              <a:spcAft>
                <a:spcPts val="0"/>
              </a:spcAft>
              <a:buNone/>
            </a:pPr>
            <a:r>
              <a:rPr lang="el-GR"/>
              <a:t>Δράση του Δήμου Χαλκιδέων Αναμμα του </a:t>
            </a:r>
            <a:r>
              <a:rPr lang="el-GR"/>
              <a:t>Δεντρου</a:t>
            </a:r>
            <a:r>
              <a:rPr lang="el-GR"/>
              <a:t> της Αποδοχής  09/12/2024 Συντονισμός Παρασκευή Μάρκου</a:t>
            </a:r>
          </a:p>
        </p:txBody>
      </p:sp>
      <p:sp>
        <p:nvSpPr>
          <p:cNvPr id="1048591" name="Google Shape;124;g329a0e12499_1_9"/>
          <p:cNvSpPr txBox="1"/>
          <p:nvPr>
            <p:ph type="subTitle" idx="1"/>
          </p:nvPr>
        </p:nvSpPr>
        <p:spPr>
          <a:xfrm>
            <a:off x="1371600" y="3886200"/>
            <a:ext cx="6400800" cy="1752600"/>
          </a:xfrm>
          <a:prstGeom prst="rect"/>
        </p:spPr>
        <p:txBody>
          <a:bodyPr anchor="t" anchorCtr="0" bIns="45700" lIns="91425" rIns="91425" spcFirstLastPara="1" tIns="45700" wrap="square">
            <a:normAutofit fontScale="60080" lnSpcReduction="20000"/>
          </a:bodyPr>
          <a:p>
            <a:pPr algn="ctr" indent="0" lvl="0" marL="0" rtl="0">
              <a:spcBef>
                <a:spcPts val="640"/>
              </a:spcBef>
              <a:spcAft>
                <a:spcPts val="0"/>
              </a:spcAft>
              <a:buNone/>
            </a:pPr>
            <a:r>
              <a:rPr lang="el-GR"/>
              <a:t>Με στόχους την καλλιέργεια της ενσυναίσθησης και της αποδοχής και το σύνθημα “όλοι μαζί, όλοι ένα!”</a:t>
            </a:r>
          </a:p>
          <a:p>
            <a:pPr algn="l" indent="0" lvl="0" marL="0" rtl="0">
              <a:spcBef>
                <a:spcPts val="640"/>
              </a:spcBef>
              <a:spcAft>
                <a:spcPts val="0"/>
              </a:spcAft>
              <a:buClr>
                <a:schemeClr val="dk1"/>
              </a:buClr>
              <a:buSzPct val="43895"/>
              <a:buFont typeface="Arial"/>
              <a:buNone/>
            </a:pPr>
            <a:r>
              <a:rPr sz="2505" lang="el-GR">
                <a:solidFill>
                  <a:srgbClr val="222222"/>
                </a:solidFill>
                <a:highlight>
                  <a:srgbClr val="FFFFFF"/>
                </a:highlight>
                <a:latin typeface="Arial"/>
                <a:ea typeface="Arial"/>
                <a:cs typeface="Arial"/>
                <a:sym typeface="Arial"/>
              </a:rPr>
              <a:t>Την ευαισθητοποίηση της κοινωνίας σε θέματα αποδοχής της</a:t>
            </a:r>
            <a:endParaRPr sz="2505">
              <a:solidFill>
                <a:srgbClr val="222222"/>
              </a:solidFill>
              <a:highlight>
                <a:srgbClr val="FFFFFF"/>
              </a:highlight>
              <a:latin typeface="Arial"/>
              <a:ea typeface="Arial"/>
              <a:cs typeface="Arial"/>
              <a:sym typeface="Arial"/>
            </a:endParaRPr>
          </a:p>
          <a:p>
            <a:pPr algn="ctr" indent="0" lvl="0" marL="0" rtl="0">
              <a:spcBef>
                <a:spcPts val="640"/>
              </a:spcBef>
              <a:spcAft>
                <a:spcPts val="0"/>
              </a:spcAft>
              <a:buClr>
                <a:schemeClr val="dk1"/>
              </a:buClr>
              <a:buSzPct val="43895"/>
              <a:buFont typeface="Arial"/>
              <a:buNone/>
            </a:pPr>
            <a:r>
              <a:rPr sz="2505" lang="el-GR">
                <a:solidFill>
                  <a:srgbClr val="222222"/>
                </a:solidFill>
                <a:highlight>
                  <a:srgbClr val="FFFFFF"/>
                </a:highlight>
                <a:latin typeface="Arial"/>
                <a:ea typeface="Arial"/>
                <a:cs typeface="Arial"/>
                <a:sym typeface="Arial"/>
              </a:rPr>
              <a:t>διαφορετικότητας , την προβολή της αναγκαιότητας σεβασμού της μαθητικής </a:t>
            </a:r>
            <a:endParaRPr sz="2505">
              <a:solidFill>
                <a:srgbClr val="222222"/>
              </a:solidFill>
              <a:highlight>
                <a:srgbClr val="FFFFFF"/>
              </a:highlight>
              <a:latin typeface="Arial"/>
              <a:ea typeface="Arial"/>
              <a:cs typeface="Arial"/>
              <a:sym typeface="Arial"/>
            </a:endParaRPr>
          </a:p>
          <a:p>
            <a:pPr algn="ctr" indent="0" lvl="0" marL="0" rtl="0">
              <a:spcBef>
                <a:spcPts val="640"/>
              </a:spcBef>
              <a:spcAft>
                <a:spcPts val="0"/>
              </a:spcAft>
              <a:buNone/>
            </a:pPr>
            <a:r>
              <a:rPr sz="2505" lang="el-GR">
                <a:solidFill>
                  <a:srgbClr val="222222"/>
                </a:solidFill>
                <a:highlight>
                  <a:srgbClr val="FFFFFF"/>
                </a:highlight>
                <a:latin typeface="Arial"/>
                <a:ea typeface="Arial"/>
                <a:cs typeface="Arial"/>
                <a:sym typeface="Arial"/>
              </a:rPr>
              <a:t>ετερογένειας και την ανάδειξη της χαράς της συμπερίληψης! .</a:t>
            </a:r>
            <a:endParaRPr sz="2505"/>
          </a:p>
          <a:p>
            <a:pPr algn="ctr" indent="0" lvl="0" marL="0" rtl="0">
              <a:spcBef>
                <a:spcPts val="640"/>
              </a:spcBef>
              <a:spcAft>
                <a:spcPts val="0"/>
              </a:spcAft>
              <a:buNone/>
            </a:pPr>
            <a:r>
              <a:t/>
            </a:r>
            <a:endParaRPr sz="2505"/>
          </a:p>
          <a:p>
            <a:pPr algn="ctr" indent="0" lvl="0" marL="0" rtl="0">
              <a:spcBef>
                <a:spcPts val="640"/>
              </a:spcBef>
              <a:spcAft>
                <a:spcPts val="0"/>
              </a:spcAft>
              <a:buNone/>
            </a:pPr>
            <a:r>
              <a:t/>
            </a:r>
          </a:p>
        </p:txBody>
      </p:sp>
      <p:pic>
        <p:nvPicPr>
          <p:cNvPr id="2097152" name="Google Shape;125;g329a0e12499_1_9"/>
          <p:cNvPicPr preferRelativeResize="0">
            <a:picLocks/>
          </p:cNvPicPr>
          <p:nvPr/>
        </p:nvPicPr>
        <p:blipFill>
          <a:blip xmlns:r="http://schemas.openxmlformats.org/officeDocument/2006/relationships" r:embed="rId1">
            <a:alphaModFix/>
          </a:blip>
          <a:stretch>
            <a:fillRect/>
          </a:stretch>
        </p:blipFill>
        <p:spPr>
          <a:xfrm>
            <a:off x="-244600" y="237225"/>
            <a:ext cx="5143500" cy="1893202"/>
          </a:xfrm>
          <a:prstGeom prst="rect"/>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23" name="Shape 129"/>
        <p:cNvGrpSpPr/>
        <p:nvPr/>
      </p:nvGrpSpPr>
      <p:grpSpPr>
        <a:xfrm>
          <a:off x="0" y="0"/>
          <a:ext cx="0" cy="0"/>
          <a:chOff x="0" y="0"/>
          <a:chExt cx="0" cy="0"/>
        </a:xfrm>
      </p:grpSpPr>
      <p:sp>
        <p:nvSpPr>
          <p:cNvPr id="1048586" name="Google Shape;130;g329a0e12499_1_25"/>
          <p:cNvSpPr txBox="1"/>
          <p:nvPr>
            <p:ph type="ctrTitle"/>
          </p:nvPr>
        </p:nvSpPr>
        <p:spPr>
          <a:xfrm>
            <a:off x="685800" y="2130425"/>
            <a:ext cx="7772400" cy="1470000"/>
          </a:xfrm>
          <a:prstGeom prst="rect"/>
        </p:spPr>
        <p:txBody>
          <a:bodyPr anchor="ctr" anchorCtr="0" bIns="45700" lIns="91425" rIns="91425" spcFirstLastPara="1" tIns="45700" wrap="square">
            <a:normAutofit fontScale="90000"/>
          </a:bodyPr>
          <a:p>
            <a:pPr algn="ctr" indent="0" lvl="0" marL="0" rtl="0">
              <a:spcBef>
                <a:spcPts val="0"/>
              </a:spcBef>
              <a:spcAft>
                <a:spcPts val="0"/>
              </a:spcAft>
              <a:buNone/>
            </a:pPr>
            <a:r>
              <a:rPr lang="el-GR"/>
              <a:t>Δράση για την Επέτειο Ολοκαυτώματος 27/01/2025</a:t>
            </a:r>
          </a:p>
          <a:p>
            <a:pPr algn="ctr" indent="0" lvl="0" marL="0" rtl="0">
              <a:spcBef>
                <a:spcPts val="0"/>
              </a:spcBef>
              <a:spcAft>
                <a:spcPts val="0"/>
              </a:spcAft>
              <a:buNone/>
            </a:pPr>
            <a:r>
              <a:rPr lang="el-GR"/>
              <a:t>Μία διδακτική ώρα Τσαρουχά Ελένη</a:t>
            </a:r>
          </a:p>
        </p:txBody>
      </p:sp>
      <p:sp>
        <p:nvSpPr>
          <p:cNvPr id="1048587" name="Google Shape;131;g329a0e12499_1_25"/>
          <p:cNvSpPr txBox="1"/>
          <p:nvPr>
            <p:ph type="subTitle" idx="1"/>
          </p:nvPr>
        </p:nvSpPr>
        <p:spPr>
          <a:xfrm>
            <a:off x="1371600" y="3886200"/>
            <a:ext cx="6400800" cy="2777700"/>
          </a:xfrm>
          <a:prstGeom prst="rect"/>
        </p:spPr>
        <p:txBody>
          <a:bodyPr anchor="t" anchorCtr="0" bIns="45700" lIns="91425" rIns="91425" spcFirstLastPara="1" tIns="45700" wrap="square">
            <a:noAutofit/>
          </a:bodyPr>
          <a:p>
            <a:pPr algn="ctr" indent="0" lvl="0" marL="0" rtl="0">
              <a:lnSpc>
                <a:spcPct val="80000"/>
              </a:lnSpc>
              <a:spcBef>
                <a:spcPts val="640"/>
              </a:spcBef>
              <a:spcAft>
                <a:spcPts val="0"/>
              </a:spcAft>
              <a:buSzPts val="275"/>
              <a:buNone/>
            </a:pPr>
            <a:r>
              <a:rPr sz="1400" lang="el-GR">
                <a:latin typeface="Arial"/>
                <a:ea typeface="Arial"/>
                <a:cs typeface="Arial"/>
                <a:sym typeface="Arial"/>
              </a:rPr>
              <a:t>Σε συνεργασία με το Γυμνάσιο Steglitz Βερολίνου δημιουργήσαμε μια μικρή δίγλωσση σελίδα και υλοποιήσαμε δίγλωσσες αναγνώσεις από το ημερολόγιο της Αννας Φρανκ. με στόχους </a:t>
            </a:r>
            <a:endParaRPr sz="1400">
              <a:latin typeface="Arial"/>
              <a:ea typeface="Arial"/>
              <a:cs typeface="Arial"/>
              <a:sym typeface="Arial"/>
            </a:endParaRPr>
          </a:p>
          <a:p>
            <a:pPr algn="ctr" indent="0" lvl="0" marL="0" rtl="0">
              <a:lnSpc>
                <a:spcPct val="80000"/>
              </a:lnSpc>
              <a:spcBef>
                <a:spcPts val="640"/>
              </a:spcBef>
              <a:spcAft>
                <a:spcPts val="0"/>
              </a:spcAft>
              <a:buSzPts val="275"/>
              <a:buNone/>
            </a:pPr>
            <a:r>
              <a:rPr sz="1400" lang="el-GR">
                <a:solidFill>
                  <a:schemeClr val="dk1"/>
                </a:solidFill>
                <a:latin typeface="Arial"/>
                <a:ea typeface="Arial"/>
                <a:cs typeface="Arial"/>
                <a:sym typeface="Arial"/>
              </a:rPr>
              <a:t>την Καλλιέργεια Ιστορικής Γνώσης και Κριτικής Σκέψης,να γνωρίσουν οι μαθητές τα ιστορικά γεγονότα του Ολοκαυτώματος, να κατανοήσουν τη σημασία της μνήμης και να αναπτύξουν κριτική σκέψη για τις συνέπειες του ρατσισμού και της μισαλλοδοξίας.</a:t>
            </a:r>
            <a:endParaRPr sz="1400">
              <a:solidFill>
                <a:schemeClr val="dk1"/>
              </a:solidFill>
              <a:latin typeface="Arial"/>
              <a:ea typeface="Arial"/>
              <a:cs typeface="Arial"/>
              <a:sym typeface="Arial"/>
            </a:endParaRPr>
          </a:p>
          <a:p>
            <a:pPr algn="l" indent="0" lvl="0" marL="0" rtl="0">
              <a:lnSpc>
                <a:spcPct val="95000"/>
              </a:lnSpc>
              <a:spcBef>
                <a:spcPts val="0"/>
              </a:spcBef>
              <a:spcAft>
                <a:spcPts val="0"/>
              </a:spcAft>
              <a:buSzPts val="275"/>
              <a:buNone/>
            </a:pPr>
            <a:r>
              <a:rPr sz="1400" lang="el-GR">
                <a:solidFill>
                  <a:schemeClr val="dk1"/>
                </a:solidFill>
                <a:latin typeface="Arial"/>
                <a:ea typeface="Arial"/>
                <a:cs typeface="Arial"/>
                <a:sym typeface="Arial"/>
              </a:rPr>
              <a:t>την ανάπτυξη Γλωσσικών Δεξιοτήτων μέσω Ιστορικού </a:t>
            </a:r>
            <a:r>
              <a:rPr sz="1400" lang="el-GR">
                <a:solidFill>
                  <a:schemeClr val="dk1"/>
                </a:solidFill>
                <a:latin typeface="Arial"/>
                <a:ea typeface="Arial"/>
                <a:cs typeface="Arial"/>
                <a:sym typeface="Arial"/>
              </a:rPr>
              <a:t>Περιεχομένου να</a:t>
            </a:r>
            <a:r>
              <a:rPr sz="1400" lang="el-GR">
                <a:solidFill>
                  <a:schemeClr val="dk1"/>
                </a:solidFill>
                <a:latin typeface="Arial"/>
                <a:ea typeface="Arial"/>
                <a:cs typeface="Arial"/>
                <a:sym typeface="Arial"/>
              </a:rPr>
              <a:t> εμπλουτίσουν το λεξιλόγιό τους στη γερμανική γλώσσα, εστιάζοντας σε όρους, φράσεις και κείμενα που σχετίζονται με το Ολοκαύτωμα, ενώ παράλληλα βελτιώνουν την ανάγνωση, τη γραφή και την προφορική τους έκφραση.</a:t>
            </a:r>
            <a:endParaRPr sz="1400">
              <a:solidFill>
                <a:schemeClr val="dk1"/>
              </a:solidFill>
              <a:latin typeface="Arial"/>
              <a:ea typeface="Arial"/>
              <a:cs typeface="Arial"/>
              <a:sym typeface="Arial"/>
            </a:endParaRPr>
          </a:p>
          <a:p>
            <a:pPr algn="ctr" indent="0" lvl="0" marL="0" rtl="0">
              <a:lnSpc>
                <a:spcPct val="80000"/>
              </a:lnSpc>
              <a:spcBef>
                <a:spcPts val="640"/>
              </a:spcBef>
              <a:spcAft>
                <a:spcPts val="0"/>
              </a:spcAft>
              <a:buSzPts val="275"/>
              <a:buNone/>
            </a:pPr>
            <a:r>
              <a:t/>
            </a:r>
            <a:endParaRPr sz="1400">
              <a:latin typeface="Arial"/>
              <a:ea typeface="Arial"/>
              <a:cs typeface="Arial"/>
              <a:sym typeface="Arial"/>
            </a:endParaRPr>
          </a:p>
          <a:p>
            <a:pPr algn="ctr" indent="0" lvl="0" marL="0" rtl="0">
              <a:lnSpc>
                <a:spcPct val="80000"/>
              </a:lnSpc>
              <a:spcBef>
                <a:spcPts val="640"/>
              </a:spcBef>
              <a:spcAft>
                <a:spcPts val="0"/>
              </a:spcAft>
              <a:buSzPts val="275"/>
              <a:buNone/>
            </a:pPr>
            <a:r>
              <a:rPr sz="1800" lang="el-GR" u="sng">
                <a:solidFill>
                  <a:schemeClr val="hlink"/>
                </a:solidFill>
                <a:highlight>
                  <a:srgbClr val="FFFFFF"/>
                </a:highlight>
                <a:latin typeface="Arial"/>
                <a:ea typeface="Arial"/>
                <a:cs typeface="Arial"/>
                <a:sym typeface="Arial"/>
                <a:hlinkClick r:id="rId1"/>
              </a:rPr>
              <a:t>https://karya1943.eu/</a:t>
            </a:r>
            <a:r>
              <a:rPr sz="1800" lang="el-GR">
                <a:solidFill>
                  <a:srgbClr val="222222"/>
                </a:solidFill>
                <a:highlight>
                  <a:srgbClr val="FFFFFF"/>
                </a:highlight>
                <a:latin typeface="Arial"/>
                <a:ea typeface="Arial"/>
                <a:cs typeface="Arial"/>
                <a:sym typeface="Arial"/>
              </a:rPr>
              <a:t>  </a:t>
            </a:r>
            <a:r>
              <a:rPr sz="1800" lang="el-GR" u="sng">
                <a:solidFill>
                  <a:schemeClr val="hlink"/>
                </a:solidFill>
                <a:highlight>
                  <a:srgbClr val="FFFFFF"/>
                </a:highlight>
                <a:latin typeface="Arial"/>
                <a:ea typeface="Arial"/>
                <a:cs typeface="Arial"/>
                <a:sym typeface="Arial"/>
                <a:hlinkClick r:id="rId2"/>
              </a:rPr>
              <a:t>https://blogs.sch.gr/etsaroucha/</a:t>
            </a:r>
            <a:endParaRPr sz="1800">
              <a:solidFill>
                <a:srgbClr val="222222"/>
              </a:solidFill>
              <a:highlight>
                <a:srgbClr val="FFFFFF"/>
              </a:highlight>
              <a:latin typeface="Arial"/>
              <a:ea typeface="Arial"/>
              <a:cs typeface="Arial"/>
              <a:sym typeface="Arial"/>
            </a:endParaRPr>
          </a:p>
          <a:p>
            <a:pPr algn="ctr" indent="0" lvl="0" marL="0" rtl="0">
              <a:lnSpc>
                <a:spcPct val="80000"/>
              </a:lnSpc>
              <a:spcBef>
                <a:spcPts val="640"/>
              </a:spcBef>
              <a:spcAft>
                <a:spcPts val="0"/>
              </a:spcAft>
              <a:buSzPts val="275"/>
              <a:buNone/>
            </a:pPr>
            <a:r>
              <a:t/>
            </a:r>
            <a:endParaRPr sz="1800">
              <a:solidFill>
                <a:srgbClr val="222222"/>
              </a:solidFill>
              <a:highlight>
                <a:srgbClr val="FFFFFF"/>
              </a:highlight>
              <a:latin typeface="Arial"/>
              <a:ea typeface="Arial"/>
              <a:cs typeface="Arial"/>
              <a:sym typeface="Arial"/>
            </a:endParaRPr>
          </a:p>
          <a:p>
            <a:pPr algn="ctr" indent="0" lvl="0" marL="0" rtl="0">
              <a:lnSpc>
                <a:spcPct val="80000"/>
              </a:lnSpc>
              <a:spcBef>
                <a:spcPts val="640"/>
              </a:spcBef>
              <a:spcAft>
                <a:spcPts val="0"/>
              </a:spcAft>
              <a:buSzPts val="275"/>
              <a:buNone/>
            </a:pPr>
            <a:r>
              <a:t/>
            </a:r>
            <a:endParaRPr sz="1800">
              <a:solidFill>
                <a:srgbClr val="222222"/>
              </a:solidFill>
              <a:highlight>
                <a:srgbClr val="FFFFFF"/>
              </a:highlight>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ScaleCrop>0</ScaleCrop>
  <LinksUpToDate>0</LinksUpToDate>
</Properties>
</file>

<file path=docProps/core.xml><?xml version="1.0" encoding="utf-8"?>
<cp:coreProperties xmlns:cp="http://schemas.openxmlformats.org/package/2006/metadata/core-properties" xmlns:dc="http://purl.org/dc/elements/1.1/" xmlns:dcterms="http://purl.org/dc/terms/" xmlns:xsi="http://www.w3.org/2001/XMLSchema-instance">
  <dc:creator>ΓΕΩΡΓΙΟΣ ΚΑΣΤΡΙΩΤΗΣ</dc:creator>
  <dcterms:created xsi:type="dcterms:W3CDTF">2025-01-26T17:48:32Z</dcterms:created>
  <dcterms:modified xsi:type="dcterms:W3CDTF">2025-02-06T19:01:52Z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25cd27e1fa8e4d788a97ab760ded5752</vt:lpwstr>
  </property>
</Properties>
</file>