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0FEF-6943-4AD1-BD12-51C22CA7366B}" type="datetimeFigureOut">
              <a:rPr lang="de-DE" smtClean="0"/>
              <a:t>11.12.2018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7507-3060-4BBC-9ACF-D651C50DD9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0347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0FEF-6943-4AD1-BD12-51C22CA7366B}" type="datetimeFigureOut">
              <a:rPr lang="de-DE" smtClean="0"/>
              <a:t>11.12.2018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7507-3060-4BBC-9ACF-D651C50DD9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64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0FEF-6943-4AD1-BD12-51C22CA7366B}" type="datetimeFigureOut">
              <a:rPr lang="de-DE" smtClean="0"/>
              <a:t>11.12.2018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7507-3060-4BBC-9ACF-D651C50DD9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425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0FEF-6943-4AD1-BD12-51C22CA7366B}" type="datetimeFigureOut">
              <a:rPr lang="de-DE" smtClean="0"/>
              <a:t>11.12.2018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7507-3060-4BBC-9ACF-D651C50DD9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035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0FEF-6943-4AD1-BD12-51C22CA7366B}" type="datetimeFigureOut">
              <a:rPr lang="de-DE" smtClean="0"/>
              <a:t>11.12.2018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7507-3060-4BBC-9ACF-D651C50DD9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486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0FEF-6943-4AD1-BD12-51C22CA7366B}" type="datetimeFigureOut">
              <a:rPr lang="de-DE" smtClean="0"/>
              <a:t>11.12.2018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7507-3060-4BBC-9ACF-D651C50DD9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748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0FEF-6943-4AD1-BD12-51C22CA7366B}" type="datetimeFigureOut">
              <a:rPr lang="de-DE" smtClean="0"/>
              <a:t>11.12.2018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7507-3060-4BBC-9ACF-D651C50DD9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6880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0FEF-6943-4AD1-BD12-51C22CA7366B}" type="datetimeFigureOut">
              <a:rPr lang="de-DE" smtClean="0"/>
              <a:t>11.12.2018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7507-3060-4BBC-9ACF-D651C50DD9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507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0FEF-6943-4AD1-BD12-51C22CA7366B}" type="datetimeFigureOut">
              <a:rPr lang="de-DE" smtClean="0"/>
              <a:t>11.12.2018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7507-3060-4BBC-9ACF-D651C50DD9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848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0FEF-6943-4AD1-BD12-51C22CA7366B}" type="datetimeFigureOut">
              <a:rPr lang="de-DE" smtClean="0"/>
              <a:t>11.12.2018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7507-3060-4BBC-9ACF-D651C50DD9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177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0FEF-6943-4AD1-BD12-51C22CA7366B}" type="datetimeFigureOut">
              <a:rPr lang="de-DE" smtClean="0"/>
              <a:t>11.12.2018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7507-3060-4BBC-9ACF-D651C50DD9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415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10FEF-6943-4AD1-BD12-51C22CA7366B}" type="datetimeFigureOut">
              <a:rPr lang="de-DE" smtClean="0"/>
              <a:t>11.12.2018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27507-3060-4BBC-9ACF-D651C50DD9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817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068" y="1068894"/>
            <a:ext cx="3276600" cy="487680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890155" y="1068894"/>
            <a:ext cx="27535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Anne frank ist geboren im Jahr 1929 In Frankfurt. Ihr richtige Name ist </a:t>
            </a:r>
            <a:r>
              <a:rPr lang="de-DE" dirty="0">
                <a:latin typeface="BatangChe" panose="02030609000101010101" pitchFamily="49" charset="-127"/>
                <a:ea typeface="BatangChe" panose="02030609000101010101" pitchFamily="49" charset="-127"/>
              </a:rPr>
              <a:t>A</a:t>
            </a:r>
            <a:r>
              <a:rPr lang="de-DE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nnelise Marie Frank. Ihr Eltern heißen Otto, Edith und ihr </a:t>
            </a:r>
            <a:r>
              <a:rPr lang="de-DE" dirty="0" err="1" smtClean="0">
                <a:latin typeface="BatangChe" panose="02030609000101010101" pitchFamily="49" charset="-127"/>
                <a:ea typeface="BatangChe" panose="02030609000101010101" pitchFamily="49" charset="-127"/>
              </a:rPr>
              <a:t>schwester</a:t>
            </a:r>
            <a:r>
              <a:rPr lang="de-DE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 Margot. Sie ist eine </a:t>
            </a:r>
            <a:r>
              <a:rPr lang="de-DE" dirty="0" err="1" smtClean="0">
                <a:latin typeface="BatangChe" panose="02030609000101010101" pitchFamily="49" charset="-127"/>
                <a:ea typeface="BatangChe" panose="02030609000101010101" pitchFamily="49" charset="-127"/>
              </a:rPr>
              <a:t>jüdin</a:t>
            </a:r>
            <a:r>
              <a:rPr lang="de-DE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. Im Jahr 1933 sie und ihre Familie sind geflüchtet Amsterdam, weil </a:t>
            </a:r>
            <a:r>
              <a:rPr lang="de-DE" dirty="0" err="1" smtClean="0">
                <a:latin typeface="BatangChe" panose="02030609000101010101" pitchFamily="49" charset="-127"/>
                <a:ea typeface="BatangChe" panose="02030609000101010101" pitchFamily="49" charset="-127"/>
              </a:rPr>
              <a:t>Hittler</a:t>
            </a:r>
            <a:r>
              <a:rPr lang="de-DE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 an die Macht gekommen ist. Sie bleibt dort 11 Jahr.</a:t>
            </a:r>
            <a:endParaRPr lang="de-DE" dirty="0"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858990" y="1068894"/>
            <a:ext cx="32731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Anne bekommt ihr Tagebuch An ihren dreizehnten </a:t>
            </a:r>
            <a:r>
              <a:rPr lang="de-DE" dirty="0" err="1" smtClean="0">
                <a:latin typeface="BatangChe" panose="02030609000101010101" pitchFamily="49" charset="-127"/>
                <a:ea typeface="BatangChe" panose="02030609000101010101" pitchFamily="49" charset="-127"/>
              </a:rPr>
              <a:t>Geburstag</a:t>
            </a:r>
            <a:r>
              <a:rPr lang="de-DE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. Sie schreibt ihr Tagebuch In holländischer </a:t>
            </a:r>
            <a:r>
              <a:rPr lang="de-DE" dirty="0" err="1" smtClean="0">
                <a:latin typeface="BatangChe" panose="02030609000101010101" pitchFamily="49" charset="-127"/>
                <a:ea typeface="BatangChe" panose="02030609000101010101" pitchFamily="49" charset="-127"/>
              </a:rPr>
              <a:t>Sprache,es</a:t>
            </a:r>
            <a:r>
              <a:rPr lang="de-DE" dirty="0" smtClean="0">
                <a:latin typeface="BatangChe" panose="02030609000101010101" pitchFamily="49" charset="-127"/>
                <a:ea typeface="BatangChe" panose="02030609000101010101" pitchFamily="49" charset="-127"/>
              </a:rPr>
              <a:t> würde in 65 Sprache übersetzt und das dokumentiert die Judenverfolgung in der Nazizeit</a:t>
            </a:r>
            <a:endParaRPr lang="de-DE" dirty="0"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499263" y="176644"/>
            <a:ext cx="4208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ANNE FRANK </a:t>
            </a:r>
            <a:endParaRPr lang="de-DE" sz="36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208" y="4066309"/>
            <a:ext cx="25527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703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Breitbild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BatangChe</vt:lpstr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pc02</dc:creator>
  <cp:lastModifiedBy>pc02</cp:lastModifiedBy>
  <cp:revision>4</cp:revision>
  <dcterms:created xsi:type="dcterms:W3CDTF">2018-12-11T06:21:02Z</dcterms:created>
  <dcterms:modified xsi:type="dcterms:W3CDTF">2018-12-11T06:42:05Z</dcterms:modified>
</cp:coreProperties>
</file>