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DF5DAB-039F-4153-9EB5-34CA72B92A1B}" type="datetimeFigureOut">
              <a:rPr lang="el-GR" smtClean="0"/>
              <a:pPr/>
              <a:t>14/9/2014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7310C3-EBBB-40C3-A1CB-BBFDAEEAD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Ψηφιακό -Αναλογικό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Κεφάλαιο 1</a:t>
            </a:r>
            <a:r>
              <a:rPr lang="el-GR" baseline="30000" dirty="0" smtClean="0"/>
              <a:t>ο</a:t>
            </a:r>
            <a:endParaRPr lang="el-GR" dirty="0" smtClean="0"/>
          </a:p>
          <a:p>
            <a:r>
              <a:rPr lang="el-GR" dirty="0" smtClean="0"/>
              <a:t>Παράγραφος 1.1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Ψηφιακο</a:t>
            </a:r>
            <a:r>
              <a:rPr lang="el-GR" dirty="0" smtClean="0"/>
              <a:t> </a:t>
            </a:r>
            <a:r>
              <a:rPr lang="el-GR" dirty="0" err="1" smtClean="0"/>
              <a:t>αναλογικο</a:t>
            </a:r>
            <a:r>
              <a:rPr lang="el-GR" dirty="0" smtClean="0"/>
              <a:t> </a:t>
            </a:r>
            <a:r>
              <a:rPr lang="el-GR" dirty="0" err="1" smtClean="0"/>
              <a:t>σημα</a:t>
            </a:r>
            <a:endParaRPr lang="el-GR" dirty="0"/>
          </a:p>
        </p:txBody>
      </p:sp>
      <p:pic>
        <p:nvPicPr>
          <p:cNvPr id="21506" name="Picture 2" descr="http://lyk-vatheos.eyv.sch.gr/Ergasies/2006-2007/tech_plir_A/Diktya07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667375" cy="34956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84784"/>
            <a:ext cx="7467600" cy="1656184"/>
          </a:xfrm>
        </p:spPr>
        <p:txBody>
          <a:bodyPr>
            <a:normAutofit fontScale="90000"/>
          </a:bodyPr>
          <a:lstStyle/>
          <a:p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Μπορειτε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δωσετε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αλλα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παραδειγματα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αναλογικων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ψηφιακων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συσκευων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καθημερινη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μασ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ζωη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060848"/>
            <a:ext cx="7467600" cy="11430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τι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κοσμο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ζουμε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Αναλογικο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ψηφιακο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2160240"/>
          </a:xfrm>
        </p:spPr>
        <p:txBody>
          <a:bodyPr>
            <a:normAutofit/>
          </a:bodyPr>
          <a:lstStyle/>
          <a:p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Χρησιμοποιωντασ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τον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υπολογιστη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σασ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βρειτε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διαδικτυο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ποιοσ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θεωρειται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πρωτοσ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αναλογικοσ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υπολογιστησ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upload.wikimedia.org/wikipedia/commons/thumb/6/66/NAMA_Machine_d%27Anticyth%C3%A8re_1.jpg/1024px-NAMA_Machine_d%27Anticyth%C3%A8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4464496" cy="397972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251520" y="357301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Μηχανισμός των Αντικυθήρων</a:t>
            </a:r>
            <a:endParaRPr lang="el-GR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Ψηφιακό - </a:t>
            </a:r>
            <a:r>
              <a:rPr lang="en-US" dirty="0" smtClean="0"/>
              <a:t>Digital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11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Με τον όρο </a:t>
            </a:r>
            <a:r>
              <a:rPr lang="el-GR" sz="2000" b="1" dirty="0" smtClean="0"/>
              <a:t>ψηφιακό</a:t>
            </a:r>
            <a:r>
              <a:rPr lang="el-GR" sz="2000" dirty="0" smtClean="0"/>
              <a:t> εννοούμε ένα σύστημα που παίρνει τιμές από μια ομάδα συγκεκριμένων τιμών</a:t>
            </a:r>
          </a:p>
          <a:p>
            <a:pPr marL="0" indent="0">
              <a:buNone/>
            </a:pPr>
            <a:r>
              <a:rPr lang="el-GR" sz="2000" dirty="0" smtClean="0"/>
              <a:t>Η λέξη </a:t>
            </a:r>
            <a:r>
              <a:rPr lang="el-GR" sz="2000" b="1" dirty="0" smtClean="0"/>
              <a:t>ψηφιακό</a:t>
            </a:r>
            <a:r>
              <a:rPr lang="el-GR" sz="2000" dirty="0" smtClean="0"/>
              <a:t> παράγεται από τη λέξη </a:t>
            </a:r>
            <a:r>
              <a:rPr lang="el-GR" sz="2000" b="1" dirty="0" smtClean="0"/>
              <a:t>ψηφίο</a:t>
            </a:r>
          </a:p>
          <a:p>
            <a:pPr marL="0" indent="0">
              <a:buNone/>
            </a:pPr>
            <a:r>
              <a:rPr lang="el-GR" sz="2000" b="1" dirty="0" smtClean="0"/>
              <a:t>Ψηφίο</a:t>
            </a:r>
            <a:r>
              <a:rPr lang="el-GR" sz="2000" dirty="0" smtClean="0"/>
              <a:t>		πετραδάκι/χαλίκι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42" name="Picture 2" descr="http://www.rabbitoys.gr/images/product_images/204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2376264" cy="2376264"/>
          </a:xfrm>
          <a:prstGeom prst="rect">
            <a:avLst/>
          </a:prstGeom>
          <a:noFill/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1331640" y="2852936"/>
            <a:ext cx="936104" cy="0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1403648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ψηφιδωτό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Αναλογικο</a:t>
            </a:r>
            <a:r>
              <a:rPr lang="el-GR" dirty="0" smtClean="0"/>
              <a:t>- </a:t>
            </a:r>
            <a:r>
              <a:rPr lang="en-US" dirty="0" smtClean="0"/>
              <a:t>Analogue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 smtClean="0"/>
              <a:t>Αναλογικό</a:t>
            </a:r>
            <a:r>
              <a:rPr lang="el-GR" dirty="0" smtClean="0"/>
              <a:t> εννοούμε ένα σύστημα που παίρνει συνεχόμενες τιμές</a:t>
            </a:r>
            <a:endParaRPr lang="el-GR" dirty="0"/>
          </a:p>
        </p:txBody>
      </p:sp>
      <p:pic>
        <p:nvPicPr>
          <p:cNvPr id="4" name="Picture 6" descr="http://www.royalgallery.gr/thumb/phpThumb.php?src=../images/products/1353359590_pinakas%20zografikhs%20nekri%20fisi%20zografos%20%CE%91%CE%BD%CF%84%CF%89%CE%BD%CE%AF%CE%BF%CF%85%20%20%CE%B4%CE%B9%CE%AC%CF%83%CF%84%CE%B1%CF%83%CE%B7%2060x80%20%282%29.JPG&amp;w=800&amp;h=600&amp;far=C&amp;bg=ffff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032248" cy="227317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39552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Πίνακας ζωγραφικής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Ανηφορικοσ</a:t>
            </a:r>
            <a:r>
              <a:rPr lang="el-GR" dirty="0" smtClean="0"/>
              <a:t> </a:t>
            </a:r>
            <a:r>
              <a:rPr lang="el-GR" dirty="0" err="1" smtClean="0"/>
              <a:t>δρομοσ</a:t>
            </a:r>
            <a:endParaRPr lang="el-GR" dirty="0"/>
          </a:p>
        </p:txBody>
      </p:sp>
      <p:pic>
        <p:nvPicPr>
          <p:cNvPr id="15362" name="Picture 2" descr="http://ebooks.edu.gr/modules/ebook/show.php/DSB101/4/28,70/images/1_1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560503" cy="288032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39552" y="18448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ύψος αυξάνει ψηφιακά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156176" y="50131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ύψος αυξάνει αναλογικά</a:t>
            </a:r>
            <a:endParaRPr lang="el-GR" dirty="0"/>
          </a:p>
        </p:txBody>
      </p:sp>
      <p:cxnSp>
        <p:nvCxnSpPr>
          <p:cNvPr id="8" name="7 - Ευθύγραμμο βέλος σύνδεσης"/>
          <p:cNvCxnSpPr>
            <a:stCxn id="5" idx="2"/>
          </p:cNvCxnSpPr>
          <p:nvPr/>
        </p:nvCxnSpPr>
        <p:spPr>
          <a:xfrm>
            <a:off x="1763688" y="2491155"/>
            <a:ext cx="1152128" cy="865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H="1" flipV="1">
            <a:off x="6588224" y="4149080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Ψηφιακο</a:t>
            </a:r>
            <a:r>
              <a:rPr lang="el-GR" dirty="0" smtClean="0"/>
              <a:t> – </a:t>
            </a:r>
            <a:r>
              <a:rPr lang="el-GR" dirty="0" err="1" smtClean="0"/>
              <a:t>αναλογικο</a:t>
            </a:r>
            <a:r>
              <a:rPr lang="el-GR" dirty="0" smtClean="0"/>
              <a:t> </a:t>
            </a:r>
            <a:r>
              <a:rPr lang="el-GR" dirty="0" err="1" smtClean="0"/>
              <a:t>θερμομετρο</a:t>
            </a:r>
            <a:endParaRPr lang="el-GR" dirty="0"/>
          </a:p>
        </p:txBody>
      </p:sp>
      <p:pic>
        <p:nvPicPr>
          <p:cNvPr id="29698" name="Picture 2" descr="http://www.nextpart.gr/images/exathermla/EXATHERMMercuryFre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276" y="2708920"/>
            <a:ext cx="4102864" cy="1512168"/>
          </a:xfrm>
          <a:prstGeom prst="rect">
            <a:avLst/>
          </a:prstGeom>
          <a:noFill/>
        </p:spPr>
      </p:pic>
      <p:pic>
        <p:nvPicPr>
          <p:cNvPr id="29700" name="Picture 4" descr="http://intermeds.gr/wp-content/uploads/2013/10/%CE%A8%CE%B7%CF%86%CE%B9%CE%B1%CE%BA%CF%8C-%CE%98%CE%B5%CF%81%CE%BC%CF%8C%CE%BC%CE%B5%CF%84%CF%81%CE%BF-%CE%95%CE%BD%CE%B7%CE%BB%CE%AF%CE%BA%CF%89%CE%B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3762213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Ψηφιακο</a:t>
            </a:r>
            <a:r>
              <a:rPr lang="el-GR" dirty="0" smtClean="0"/>
              <a:t> – </a:t>
            </a:r>
            <a:r>
              <a:rPr lang="el-GR" dirty="0" err="1" smtClean="0"/>
              <a:t>αναλογικο</a:t>
            </a:r>
            <a:r>
              <a:rPr lang="el-GR" dirty="0" smtClean="0"/>
              <a:t> </a:t>
            </a:r>
            <a:r>
              <a:rPr lang="el-GR" dirty="0" err="1" smtClean="0"/>
              <a:t>ρολοϊ</a:t>
            </a:r>
            <a:endParaRPr lang="el-GR" dirty="0"/>
          </a:p>
        </p:txBody>
      </p:sp>
      <p:pic>
        <p:nvPicPr>
          <p:cNvPr id="1026" name="Picture 2" descr="http://www.ewatch.com.gr/xmsUserFiles/xmsUserItems/m4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http://www.safe-shop.gr/images/products/20130220055753920710679clock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Ψηφιακο</a:t>
            </a:r>
            <a:r>
              <a:rPr lang="el-GR" dirty="0" smtClean="0"/>
              <a:t> – </a:t>
            </a:r>
            <a:r>
              <a:rPr lang="el-GR" dirty="0" err="1" smtClean="0"/>
              <a:t>αναλογικο</a:t>
            </a:r>
            <a:r>
              <a:rPr lang="el-GR" dirty="0" smtClean="0"/>
              <a:t> </a:t>
            </a:r>
            <a:r>
              <a:rPr lang="el-GR" dirty="0" err="1" smtClean="0"/>
              <a:t>ραδιοφωνο</a:t>
            </a:r>
            <a:endParaRPr lang="el-GR" dirty="0"/>
          </a:p>
        </p:txBody>
      </p:sp>
      <p:pic>
        <p:nvPicPr>
          <p:cNvPr id="19458" name="Picture 2" descr="http://alexopoulos-electronics.gr/wp-content/uploads/7562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672408" cy="3672409"/>
          </a:xfrm>
          <a:prstGeom prst="rect">
            <a:avLst/>
          </a:prstGeom>
          <a:noFill/>
        </p:spPr>
      </p:pic>
      <p:pic>
        <p:nvPicPr>
          <p:cNvPr id="19460" name="Picture 4" descr="http://www.business-hosting.gr/sites/default/files/FMRadio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3461792" cy="34617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Ψηφιακο</a:t>
            </a:r>
            <a:r>
              <a:rPr lang="el-GR" dirty="0" smtClean="0"/>
              <a:t> – </a:t>
            </a:r>
            <a:r>
              <a:rPr lang="el-GR" dirty="0" err="1" smtClean="0"/>
              <a:t>αναλογικο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κοντερ</a:t>
            </a:r>
            <a:r>
              <a:rPr lang="el-GR" dirty="0" smtClean="0"/>
              <a:t> </a:t>
            </a:r>
            <a:r>
              <a:rPr lang="el-GR" dirty="0" err="1" smtClean="0"/>
              <a:t>αυτοκινητου</a:t>
            </a:r>
            <a:endParaRPr lang="el-GR" dirty="0"/>
          </a:p>
        </p:txBody>
      </p:sp>
      <p:pic>
        <p:nvPicPr>
          <p:cNvPr id="20482" name="Picture 2" descr="http://www.zougla.gr/file.ashx?fid=941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4129490" cy="2880320"/>
          </a:xfrm>
          <a:prstGeom prst="rect">
            <a:avLst/>
          </a:prstGeom>
          <a:noFill/>
        </p:spPr>
      </p:pic>
      <p:pic>
        <p:nvPicPr>
          <p:cNvPr id="20484" name="Picture 4" descr="http://www.autotriti.gr/jpg/autotriti/390/NEWS/74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416575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Ψηφιακη</a:t>
            </a:r>
            <a:r>
              <a:rPr lang="el-GR" dirty="0" smtClean="0"/>
              <a:t> – </a:t>
            </a:r>
            <a:r>
              <a:rPr lang="el-GR" dirty="0" err="1" smtClean="0"/>
              <a:t>αναλογικη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err="1" smtClean="0"/>
              <a:t>φωτογραφικη</a:t>
            </a:r>
            <a:r>
              <a:rPr lang="el-GR" dirty="0" smtClean="0"/>
              <a:t> </a:t>
            </a:r>
            <a:r>
              <a:rPr lang="el-GR" dirty="0" err="1" smtClean="0"/>
              <a:t>μηχανη</a:t>
            </a:r>
            <a:endParaRPr lang="el-GR" dirty="0"/>
          </a:p>
        </p:txBody>
      </p:sp>
      <p:pic>
        <p:nvPicPr>
          <p:cNvPr id="22530" name="Picture 2" descr="http://internal.webstorage.gr/jpg_400x300/0733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810000" cy="2771776"/>
          </a:xfrm>
          <a:prstGeom prst="rect">
            <a:avLst/>
          </a:prstGeom>
          <a:noFill/>
        </p:spPr>
      </p:pic>
      <p:pic>
        <p:nvPicPr>
          <p:cNvPr id="22532" name="Picture 4" descr="http://www.poulato.gr/uploads/70SAM_2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3644390" cy="27298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114</Words>
  <Application>Microsoft Office PowerPoint</Application>
  <PresentationFormat>Προβολή στην οθόνη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Προεξοχή</vt:lpstr>
      <vt:lpstr>Ψηφιακό -Αναλογικό</vt:lpstr>
      <vt:lpstr>Ψηφιακό - Digital</vt:lpstr>
      <vt:lpstr>Αναλογικο- Analogue</vt:lpstr>
      <vt:lpstr>Ανηφορικοσ δρομοσ</vt:lpstr>
      <vt:lpstr>Ψηφιακο – αναλογικο θερμομετρο</vt:lpstr>
      <vt:lpstr>Ψηφιακο – αναλογικο ρολοϊ</vt:lpstr>
      <vt:lpstr>Ψηφιακο – αναλογικο ραδιοφωνο</vt:lpstr>
      <vt:lpstr>Ψηφιακο – αναλογικο κοντερ αυτοκινητου</vt:lpstr>
      <vt:lpstr>Ψηφιακη – αναλογικη  φωτογραφικη μηχανη</vt:lpstr>
      <vt:lpstr>Ψηφιακο αναλογικο σημα</vt:lpstr>
      <vt:lpstr>Μπορειτε να δωσετε αλλα παραδειγματα αναλογικων και ψηφιακων συσκευων απο την καθημερινη μασ ζωη;</vt:lpstr>
      <vt:lpstr>Σε τι κοσμο ζουμε; Αναλογικο ή ψηφιακο;</vt:lpstr>
      <vt:lpstr>Χρησιμοποιωντασ τον υπολογιστη σασ βρειτε στο διαδικτυο ποιοσ θεωρειται ο πρωτοσ αναλογικοσ υπολογιστησ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Ψηφιακό -Αναλογικό</dc:title>
  <dc:creator>Irene Pitatzi</dc:creator>
  <cp:lastModifiedBy>Irene Pitatzi</cp:lastModifiedBy>
  <cp:revision>10</cp:revision>
  <dcterms:created xsi:type="dcterms:W3CDTF">2014-09-12T17:04:38Z</dcterms:created>
  <dcterms:modified xsi:type="dcterms:W3CDTF">2014-09-14T14:53:12Z</dcterms:modified>
</cp:coreProperties>
</file>