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FERDINAND PORSCHE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000000"/>
                </a:solidFill>
              </a:rPr>
              <a:t>1875 - 1951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450" y="445025"/>
            <a:ext cx="7125995" cy="427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25" y="470650"/>
            <a:ext cx="7971049" cy="436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875" y="410825"/>
            <a:ext cx="7151222" cy="432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900" y="445025"/>
            <a:ext cx="7037726" cy="437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In Zuffenhausen - Stuttgart ist auch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das Ferdinand Porsche - Gymnasium ( FPGZ 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925" y="1647825"/>
            <a:ext cx="3899760" cy="29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Ferdinand Porsche ist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am 3. September 1875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in Tschechien geboren.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1009000" y="1954925"/>
            <a:ext cx="7823400" cy="26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42550"/>
            <a:ext cx="3709400" cy="44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Er hat zuerst in Wien gearbeitet,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bei den Lohner - Werken.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Er hat dort das erste 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Hybrid - Fahrzeug gebaut,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den Lohner - Porsche.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 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 flipH="1" rot="10800000">
            <a:off x="97275" y="3723725"/>
            <a:ext cx="7533300" cy="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950" y="1017725"/>
            <a:ext cx="4695350" cy="35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D</a:t>
            </a:r>
            <a:r>
              <a:rPr lang="el"/>
              <a:t>ann hat er bei der Firma Daimler in Stuttgart gearbeitet.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1931 hat er die Firma Porsche gegründet. Das erste  Projekt der Firma war ein Auto für das Volk zu bauen, also einen Volkswagen.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flipH="1" rot="10800000">
            <a:off x="1992750" y="4569025"/>
            <a:ext cx="6839700" cy="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Der erste Volkwagen war der Käfer.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950" y="1152475"/>
            <a:ext cx="6634124" cy="36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62150" y="41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Im 2. Weltkrieg hat die Firma Autos für den Krieg gebaut.</a:t>
            </a:r>
            <a:endParaRPr sz="2400"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025" y="992500"/>
            <a:ext cx="7189076" cy="35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Das erste Modell der Firma war der Roadster 356 ( 1948 )</a:t>
            </a:r>
            <a:endParaRPr sz="2400"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075" y="1102025"/>
            <a:ext cx="5021850" cy="37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Ferdinand Porsche ist 1951 in Stuttgart gestorben. 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175" y="1429950"/>
            <a:ext cx="50653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/>
              <a:t>Heute gibt es das Porsche - Museum in Zuffenhausen - Stuttgart. Hier kann man alle Modelle der Firma sehen und natürlich Informationen über Ferdinand Porsche erfahren.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 flipH="1" rot="10800000">
            <a:off x="311700" y="4568750"/>
            <a:ext cx="7873800" cy="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600" y="1362150"/>
            <a:ext cx="6747650" cy="349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