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C291A1B-12DA-4CBA-9201-D00BCDC7F730}" type="datetimeFigureOut">
              <a:rPr lang="el-GR" smtClean="0"/>
              <a:t>30/11/2017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A154B93-07D5-4773-8930-D0B777AF689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4320480" cy="3312368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“Our cheese heroes”</a:t>
            </a:r>
            <a:r>
              <a:rPr lang="el-GR" i="1" dirty="0" smtClean="0">
                <a:solidFill>
                  <a:srgbClr val="C00000"/>
                </a:solidFill>
              </a:rPr>
              <a:t/>
            </a:r>
            <a:br>
              <a:rPr lang="el-GR" i="1" dirty="0" smtClean="0">
                <a:solidFill>
                  <a:srgbClr val="C00000"/>
                </a:solidFill>
              </a:rPr>
            </a:br>
            <a:r>
              <a:rPr lang="en-US" i="1" dirty="0" smtClean="0">
                <a:solidFill>
                  <a:srgbClr val="C00000"/>
                </a:solidFill>
              </a:rPr>
              <a:t>by the pupils of C1, </a:t>
            </a:r>
            <a:r>
              <a:rPr lang="en-US" i="1" dirty="0" err="1" smtClean="0">
                <a:solidFill>
                  <a:srgbClr val="C00000"/>
                </a:solidFill>
              </a:rPr>
              <a:t>Loutraki</a:t>
            </a:r>
            <a:endParaRPr lang="el-GR" i="1" dirty="0">
              <a:solidFill>
                <a:srgbClr val="C0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Οι ήρωες που δημιουργήσαμε για το έργο </a:t>
            </a:r>
            <a:r>
              <a:rPr lang="en-US" dirty="0" smtClean="0">
                <a:solidFill>
                  <a:srgbClr val="00B050"/>
                </a:solidFill>
              </a:rPr>
              <a:t>“</a:t>
            </a:r>
            <a:r>
              <a:rPr lang="en-US" dirty="0" err="1" smtClean="0">
                <a:solidFill>
                  <a:srgbClr val="00B050"/>
                </a:solidFill>
              </a:rPr>
              <a:t>Mastercheese</a:t>
            </a:r>
            <a:r>
              <a:rPr lang="en-US" dirty="0" smtClean="0">
                <a:solidFill>
                  <a:srgbClr val="00B050"/>
                </a:solidFill>
              </a:rPr>
              <a:t>”</a:t>
            </a:r>
          </a:p>
          <a:p>
            <a:r>
              <a:rPr lang="el-GR" dirty="0" smtClean="0">
                <a:solidFill>
                  <a:srgbClr val="00B050"/>
                </a:solidFill>
              </a:rPr>
              <a:t>Γ1, 3</a:t>
            </a:r>
            <a:r>
              <a:rPr lang="el-GR" baseline="30000" dirty="0" smtClean="0">
                <a:solidFill>
                  <a:srgbClr val="00B050"/>
                </a:solidFill>
              </a:rPr>
              <a:t>ο</a:t>
            </a:r>
            <a:r>
              <a:rPr lang="el-GR" dirty="0" smtClean="0">
                <a:solidFill>
                  <a:srgbClr val="00B050"/>
                </a:solidFill>
              </a:rPr>
              <a:t> Δημοτικό Λουτρακίου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eTwinning, 2017-18</a:t>
            </a:r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84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0050"/>
            <a:ext cx="7848872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15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892846"/>
            <a:ext cx="7560840" cy="55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5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836712"/>
            <a:ext cx="5616624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9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87" y="1028492"/>
            <a:ext cx="7681626" cy="48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0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548680"/>
            <a:ext cx="7658100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67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3" t="-1552" r="-1855" b="1552"/>
          <a:stretch/>
        </p:blipFill>
        <p:spPr>
          <a:xfrm>
            <a:off x="1384663" y="332004"/>
            <a:ext cx="6622868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1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293" t="-327" r="4306" b="327"/>
          <a:stretch/>
        </p:blipFill>
        <p:spPr>
          <a:xfrm>
            <a:off x="940526" y="381000"/>
            <a:ext cx="773593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85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</TotalTime>
  <Words>23</Words>
  <Application>Microsoft Office PowerPoint</Application>
  <PresentationFormat>Προβολή στην οθόνη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Austin</vt:lpstr>
      <vt:lpstr>“Our cheese heroes” by the pupils of C1, Loutraki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“Our cheese heroes” by the pupils of C1, Loutraki</dc:title>
  <dc:creator>elena molasioti</dc:creator>
  <cp:lastModifiedBy>elena molasioti</cp:lastModifiedBy>
  <cp:revision>2</cp:revision>
  <dcterms:created xsi:type="dcterms:W3CDTF">2017-11-30T18:27:19Z</dcterms:created>
  <dcterms:modified xsi:type="dcterms:W3CDTF">2017-11-30T18:37:27Z</dcterms:modified>
</cp:coreProperties>
</file>