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landscape clipart - Clip 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462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3203575" y="260350"/>
            <a:ext cx="5329237" cy="27368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Ένα</a:t>
            </a:r>
            <a:r>
              <a:rPr lang="en-US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παραμύθι</a:t>
            </a:r>
            <a:r>
              <a:rPr lang="en-US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για</a:t>
            </a:r>
            <a:r>
              <a:rPr lang="en-US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και το </a:t>
            </a:r>
            <a:endParaRPr/>
          </a:p>
        </p:txBody>
      </p:sp>
      <p:pic>
        <p:nvPicPr>
          <p:cNvPr id="86" name="Google Shape;86;p13" descr="Cartoon Number 1 Flashcard | Free Printable Papercraft Templ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637" y="2205037"/>
            <a:ext cx="658812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Number 2 clipart grey, Number 2 grey Transparent FREE for download on  WebStockReview 20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025" y="1844675"/>
            <a:ext cx="10922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6669087" y="5111750"/>
            <a:ext cx="2447925" cy="8191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Ειρήνη Πετρίδου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 descr="Home clipart. Free download transparent .PNG | Creazil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068637"/>
            <a:ext cx="1687512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 descr="Home clipart. Free download transparent .PNG | Creazil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2924175"/>
            <a:ext cx="1760537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 descr="Download Free png Number-background-transparent - DLPNG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3141662"/>
            <a:ext cx="1584325" cy="167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 descr="number 1 blue -  /signs_symbol/alphabets_numbers/color_numbers/number_1_blue.png.htm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7900" y="3068637"/>
            <a:ext cx="968375" cy="165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8101012" y="404812"/>
            <a:ext cx="719137" cy="1368425"/>
          </a:xfrm>
          <a:prstGeom prst="downArrow">
            <a:avLst>
              <a:gd name="adj1" fmla="val 15924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1979612" y="188912"/>
            <a:ext cx="5113337" cy="719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είναι;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 descr="Carrom png » PNG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2276475"/>
            <a:ext cx="3370262" cy="21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 descr="Download Free png Number-background-transparent - DLPNG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9562" y="2492375"/>
            <a:ext cx="1584325" cy="16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 descr="number 1 blue -  /signs_symbol/alphabets_numbers/color_numbers/number_1_blue.png.htm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2362" y="2492375"/>
            <a:ext cx="96837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/>
          <p:nvPr/>
        </p:nvSpPr>
        <p:spPr>
          <a:xfrm>
            <a:off x="8172450" y="260350"/>
            <a:ext cx="720725" cy="1368425"/>
          </a:xfrm>
          <a:prstGeom prst="downArrow">
            <a:avLst>
              <a:gd name="adj1" fmla="val 15912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1979612" y="188912"/>
            <a:ext cx="5113337" cy="719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είναι;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4" descr="balloon clipart - Clip 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412875"/>
            <a:ext cx="2736850" cy="3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 descr="Single Purple Balloon PNG Photo | PNG Ar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212" y="1412875"/>
            <a:ext cx="2376487" cy="366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 descr="number 1 blue -  /signs_symbol/alphabets_numbers/color_numbers/number_1_blue.png.htm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3800" y="2852737"/>
            <a:ext cx="969962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 descr="Download Free png Number-background-transparent - DLPNG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4887" y="2852737"/>
            <a:ext cx="1582737" cy="16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/>
          <p:nvPr/>
        </p:nvSpPr>
        <p:spPr>
          <a:xfrm>
            <a:off x="8172450" y="260350"/>
            <a:ext cx="720725" cy="1368425"/>
          </a:xfrm>
          <a:prstGeom prst="downArrow">
            <a:avLst>
              <a:gd name="adj1" fmla="val 15912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1979612" y="188912"/>
            <a:ext cx="5113337" cy="719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είναι;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5" descr="Cartoon Tree PNG Clip Art Best WEB Clipart | Cartoon trees, Clip art, T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593850"/>
            <a:ext cx="2879725" cy="359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 descr="Cartoon Tree PNG Clip Art Best WEB Clipart | Cartoon trees, Clip art, T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1682750"/>
            <a:ext cx="2808287" cy="350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 descr="number 1 blue -  /signs_symbol/alphabets_numbers/color_numbers/number_1_blue.png.htm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5" y="3284537"/>
            <a:ext cx="9683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 descr="Download Free png Number-background-transparent - DLPNG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125" y="3284537"/>
            <a:ext cx="1584325" cy="16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/>
          <p:nvPr/>
        </p:nvSpPr>
        <p:spPr>
          <a:xfrm>
            <a:off x="8172450" y="260350"/>
            <a:ext cx="720725" cy="1368425"/>
          </a:xfrm>
          <a:prstGeom prst="downArrow">
            <a:avLst>
              <a:gd name="adj1" fmla="val 15912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979612" y="188912"/>
            <a:ext cx="5113337" cy="719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είναι;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6" descr="Gardening clipart wooden wheelbarrow, Picture #1191095 gardening clipart  wooden wheelbarr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708275"/>
            <a:ext cx="33845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 descr="number 1 blue -  /signs_symbol/alphabets_numbers/color_numbers/number_1_blue.png.htm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2852737"/>
            <a:ext cx="1152525" cy="1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 descr="Download Free png Number-background-transparent - DLPNG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9562" y="2852737"/>
            <a:ext cx="1873250" cy="1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/>
          <p:nvPr/>
        </p:nvSpPr>
        <p:spPr>
          <a:xfrm>
            <a:off x="8172450" y="260350"/>
            <a:ext cx="720725" cy="1368425"/>
          </a:xfrm>
          <a:prstGeom prst="downArrow">
            <a:avLst>
              <a:gd name="adj1" fmla="val 15912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1979612" y="188912"/>
            <a:ext cx="5113337" cy="719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είναι;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 descr="Carrom png » PNG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924175"/>
            <a:ext cx="2562225" cy="16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 descr="Carrom png » PNG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2924175"/>
            <a:ext cx="2562225" cy="16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 descr="number 1 blue -  /signs_symbol/alphabets_numbers/color_numbers/number_1_blue.png.htm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500" y="2852737"/>
            <a:ext cx="1152525" cy="1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 descr="Download Free png Number-background-transparent - DLPNG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2950" y="2852737"/>
            <a:ext cx="1871662" cy="1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/>
          <p:nvPr/>
        </p:nvSpPr>
        <p:spPr>
          <a:xfrm>
            <a:off x="8172450" y="260350"/>
            <a:ext cx="720725" cy="1368425"/>
          </a:xfrm>
          <a:prstGeom prst="downArrow">
            <a:avLst>
              <a:gd name="adj1" fmla="val 15912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1979612" y="188912"/>
            <a:ext cx="5113337" cy="719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είναι;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8" descr="Home clipart. Free download transparent .PNG | Creazil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557337"/>
            <a:ext cx="3521075" cy="345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 descr="number 1 blue -  /signs_symbol/alphabets_numbers/color_numbers/number_1_blue.png.htm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2924175"/>
            <a:ext cx="1152525" cy="1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 descr="Download Free png Number-background-transparent - DLPNG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787" y="2924175"/>
            <a:ext cx="1871662" cy="1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/>
          <p:nvPr/>
        </p:nvSpPr>
        <p:spPr>
          <a:xfrm>
            <a:off x="8172450" y="260350"/>
            <a:ext cx="720725" cy="1368425"/>
          </a:xfrm>
          <a:prstGeom prst="downArrow">
            <a:avLst>
              <a:gd name="adj1" fmla="val 15912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1979612" y="188912"/>
            <a:ext cx="5113337" cy="719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είναι;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9" descr="Gardening clipart wooden wheelbarrow, Picture #1191095 gardening clipart  wooden wheelbarr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357562"/>
            <a:ext cx="2160587" cy="144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 descr="Gardening clipart wooden wheelbarrow, Picture #1191095 gardening clipart  wooden wheelbarr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3429000"/>
            <a:ext cx="216217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 descr="number 1 blue -  /signs_symbol/alphabets_numbers/color_numbers/number_1_blue.png.htm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2924175"/>
            <a:ext cx="1150937" cy="1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 descr="Download Free png Number-background-transparent - DLPNG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025" y="2924175"/>
            <a:ext cx="1871662" cy="1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/>
          <p:nvPr/>
        </p:nvSpPr>
        <p:spPr>
          <a:xfrm>
            <a:off x="8172450" y="260350"/>
            <a:ext cx="720725" cy="1368425"/>
          </a:xfrm>
          <a:prstGeom prst="downArrow">
            <a:avLst>
              <a:gd name="adj1" fmla="val 15912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1979612" y="188912"/>
            <a:ext cx="5113337" cy="7191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είναι;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0" descr="Childish background — Stock Vector © varuna #77449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/>
          <p:nvPr/>
        </p:nvSpPr>
        <p:spPr>
          <a:xfrm>
            <a:off x="1908175" y="1916112"/>
            <a:ext cx="4967287" cy="259238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1.Βρές και φέρε 1 μαξιλάρι, 1 κουτάλι, 1 φρούτο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2. Βρες και φέρε 2 μαρκαδόρους και 2 πιρούνια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3. Γράψε στο χαρτί το ένα και το 2 όπως μπορείς</a:t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2411412" y="404812"/>
            <a:ext cx="3960812" cy="7921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ΔΡΑΣΤΗΡΙΟΤΗΤΕΣ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Animated Fairytale Lake Landscape with Stock Footage Video (100%  Royalty-free) 1012804700 | Shutte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Cartoon Number 1 Flashcard | Free Printable Papercraft Templ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1412875"/>
            <a:ext cx="2557462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Animated Fairytale Lake Landscape with Stock Footage Video (100%  Royalty-free) 1012804700 | Shutte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Home clipart. Free download transparent .PNG | Creazil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57337"/>
            <a:ext cx="4675187" cy="482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Cartoon Number 1 Flashcard | Free Printable Papercraft Templat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2205037"/>
            <a:ext cx="2557462" cy="3960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1835150" y="2708275"/>
            <a:ext cx="1008062" cy="10080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835150" y="2781300"/>
            <a:ext cx="936625" cy="9350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2771775" y="4221162"/>
            <a:ext cx="936625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042987" y="4005262"/>
            <a:ext cx="720725" cy="7921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 descr="Nature Scene Green Clip Art at Clker.com - vector clip art online, royalty  free &amp; public domain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 descr="landscape clipart - Clip 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Cartoon Number 1 Flashcard | Free Printable Papercraft Templ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7" y="2349500"/>
            <a:ext cx="1627187" cy="251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Home clipart. Free download transparent .PNG | Creazil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625" y="981075"/>
            <a:ext cx="3154362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 descr="Wood Bench Sprite - Bench Clipart (#5602060) - PinClipart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6" descr="Gardening clipart wooden wheelbarrow, Picture #1191095 gardening clipart  wooden wheelbarro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9612" y="2781300"/>
            <a:ext cx="2160587" cy="144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7235825" y="2997200"/>
            <a:ext cx="936625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6084887" y="2492375"/>
            <a:ext cx="935037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2411412" y="2636837"/>
            <a:ext cx="936625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6588125" y="1628775"/>
            <a:ext cx="936625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1116012" y="620712"/>
            <a:ext cx="935037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21" name="Google Shape;121;p16" descr="Carrom png » PNG 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149725"/>
            <a:ext cx="4586287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1619250" y="5373687"/>
            <a:ext cx="936625" cy="9350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en-US" sz="5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 descr="Nature Scene Green Clip Art at Clker.com - vector clip art online, royalty  free &amp; public domain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7" descr="Cartoon Forest Meadow Background, Taobao Material, Taobao Main Picture  Material, Taobao Description Template Background Image for Free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9" name="Google Shape;129;p17" descr="Cartoon Number 1 Flashcard | Free Printable Papercraft Templ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475" y="2267712"/>
            <a:ext cx="2557462" cy="39608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 rot="-2040000">
            <a:off x="4905375" y="3232150"/>
            <a:ext cx="503237" cy="576262"/>
          </a:xfrm>
          <a:custGeom>
            <a:avLst/>
            <a:gdLst/>
            <a:ahLst/>
            <a:cxnLst/>
            <a:rect l="l" t="t" r="r" b="b"/>
            <a:pathLst>
              <a:path w="503238" h="576263" extrusionOk="0">
                <a:moveTo>
                  <a:pt x="0" y="288132"/>
                </a:moveTo>
                <a:lnTo>
                  <a:pt x="0" y="288132"/>
                </a:lnTo>
                <a:cubicBezTo>
                  <a:pt x="0" y="250294"/>
                  <a:pt x="6508" y="212825"/>
                  <a:pt x="19153" y="177868"/>
                </a:cubicBezTo>
                <a:cubicBezTo>
                  <a:pt x="31798" y="142911"/>
                  <a:pt x="50333" y="111146"/>
                  <a:pt x="73697" y="84391"/>
                </a:cubicBezTo>
                <a:cubicBezTo>
                  <a:pt x="97062" y="57636"/>
                  <a:pt x="124802" y="36411"/>
                  <a:pt x="155329" y="21932"/>
                </a:cubicBezTo>
                <a:cubicBezTo>
                  <a:pt x="185856" y="7452"/>
                  <a:pt x="218577" y="0"/>
                  <a:pt x="251619" y="0"/>
                </a:cubicBezTo>
                <a:lnTo>
                  <a:pt x="377428" y="0"/>
                </a:lnTo>
                <a:lnTo>
                  <a:pt x="503238" y="0"/>
                </a:lnTo>
                <a:lnTo>
                  <a:pt x="0" y="0"/>
                </a:lnTo>
                <a:cubicBezTo>
                  <a:pt x="503238" y="197001"/>
                  <a:pt x="503238" y="178667"/>
                  <a:pt x="503238" y="165163"/>
                </a:cubicBezTo>
                <a:cubicBezTo>
                  <a:pt x="503238" y="151660"/>
                  <a:pt x="503238" y="144066"/>
                  <a:pt x="503238" y="144066"/>
                </a:cubicBezTo>
                <a:cubicBezTo>
                  <a:pt x="503238" y="144066"/>
                  <a:pt x="503238" y="151660"/>
                  <a:pt x="503238" y="165163"/>
                </a:cubicBezTo>
                <a:cubicBezTo>
                  <a:pt x="503238" y="178667"/>
                  <a:pt x="503238" y="197001"/>
                  <a:pt x="503238" y="216099"/>
                </a:cubicBezTo>
                <a:lnTo>
                  <a:pt x="0" y="0"/>
                </a:lnTo>
                <a:cubicBezTo>
                  <a:pt x="312052" y="303320"/>
                  <a:pt x="344073" y="288132"/>
                  <a:pt x="377427" y="288132"/>
                </a:cubicBezTo>
                <a:cubicBezTo>
                  <a:pt x="410781" y="288131"/>
                  <a:pt x="442803" y="303320"/>
                  <a:pt x="466388" y="330327"/>
                </a:cubicBezTo>
                <a:cubicBezTo>
                  <a:pt x="489972" y="357334"/>
                  <a:pt x="503236" y="394003"/>
                  <a:pt x="503236" y="432197"/>
                </a:cubicBezTo>
                <a:cubicBezTo>
                  <a:pt x="503237" y="470391"/>
                  <a:pt x="489973" y="507060"/>
                  <a:pt x="466388" y="534067"/>
                </a:cubicBez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633962" y="160362"/>
            <a:ext cx="3024300" cy="1511400"/>
          </a:xfrm>
          <a:prstGeom prst="cloudCallout">
            <a:avLst>
              <a:gd name="adj1" fmla="val 72060"/>
              <a:gd name="adj2" fmla="val 93682"/>
            </a:avLst>
          </a:prstGeom>
          <a:solidFill>
            <a:schemeClr val="l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καλά που θα ήταν να είχα έναν φίλο…..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 descr="Cartoon Forest Meadow Background, Taobao Material, Taobao Main Picture  Material, Taobao Description Template Background Image for Free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51950" cy="6858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7" name="Google Shape;137;p18" descr="Cartoon Number 1 Flashcard | Free Printable Papercraft Templ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4700" y="1769450"/>
            <a:ext cx="2557462" cy="396081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 rot="9933842" flipH="1">
            <a:off x="5991756" y="2726512"/>
            <a:ext cx="393631" cy="392763"/>
          </a:xfrm>
          <a:custGeom>
            <a:avLst/>
            <a:gdLst/>
            <a:ahLst/>
            <a:cxnLst/>
            <a:rect l="l" t="t" r="r" b="b"/>
            <a:pathLst>
              <a:path w="503238" h="574675" extrusionOk="0">
                <a:moveTo>
                  <a:pt x="0" y="287338"/>
                </a:moveTo>
                <a:lnTo>
                  <a:pt x="0" y="287338"/>
                </a:lnTo>
                <a:cubicBezTo>
                  <a:pt x="0" y="249605"/>
                  <a:pt x="6508" y="212238"/>
                  <a:pt x="19153" y="177378"/>
                </a:cubicBezTo>
                <a:cubicBezTo>
                  <a:pt x="31798" y="142517"/>
                  <a:pt x="50333" y="110840"/>
                  <a:pt x="73697" y="84158"/>
                </a:cubicBezTo>
                <a:cubicBezTo>
                  <a:pt x="97062" y="57477"/>
                  <a:pt x="124802" y="36311"/>
                  <a:pt x="155329" y="21871"/>
                </a:cubicBezTo>
                <a:cubicBezTo>
                  <a:pt x="185856" y="7432"/>
                  <a:pt x="218577" y="0"/>
                  <a:pt x="251620" y="0"/>
                </a:cubicBezTo>
                <a:lnTo>
                  <a:pt x="377428" y="0"/>
                </a:lnTo>
                <a:lnTo>
                  <a:pt x="503238" y="0"/>
                </a:lnTo>
                <a:lnTo>
                  <a:pt x="0" y="0"/>
                </a:lnTo>
                <a:cubicBezTo>
                  <a:pt x="503238" y="196458"/>
                  <a:pt x="503238" y="178175"/>
                  <a:pt x="503238" y="164708"/>
                </a:cubicBezTo>
                <a:cubicBezTo>
                  <a:pt x="503238" y="151242"/>
                  <a:pt x="503238" y="143669"/>
                  <a:pt x="503238" y="143669"/>
                </a:cubicBezTo>
                <a:cubicBezTo>
                  <a:pt x="503238" y="143669"/>
                  <a:pt x="503238" y="151242"/>
                  <a:pt x="503238" y="164708"/>
                </a:cubicBezTo>
                <a:cubicBezTo>
                  <a:pt x="503238" y="178175"/>
                  <a:pt x="503238" y="196458"/>
                  <a:pt x="503238" y="215503"/>
                </a:cubicBezTo>
                <a:lnTo>
                  <a:pt x="0" y="0"/>
                </a:lnTo>
                <a:cubicBezTo>
                  <a:pt x="312052" y="302484"/>
                  <a:pt x="344073" y="287338"/>
                  <a:pt x="377427" y="287338"/>
                </a:cubicBezTo>
                <a:cubicBezTo>
                  <a:pt x="410781" y="287337"/>
                  <a:pt x="442803" y="302484"/>
                  <a:pt x="466388" y="329417"/>
                </a:cubicBezTo>
                <a:cubicBezTo>
                  <a:pt x="489972" y="356350"/>
                  <a:pt x="503236" y="392917"/>
                  <a:pt x="503236" y="431006"/>
                </a:cubicBezTo>
                <a:cubicBezTo>
                  <a:pt x="503237" y="469095"/>
                  <a:pt x="489973" y="505663"/>
                  <a:pt x="466388" y="532595"/>
                </a:cubicBez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8" descr="Pin by Pamela on Clipart fadas | Clip art, Fairy images, Art wallpaper  ipho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00000">
            <a:off x="992187" y="787400"/>
            <a:ext cx="2895600" cy="35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3492500" y="188912"/>
            <a:ext cx="2592387" cy="1439862"/>
          </a:xfrm>
          <a:prstGeom prst="wedgeRoundRectCallout">
            <a:avLst>
              <a:gd name="adj1" fmla="val -63331"/>
              <a:gd name="adj2" fmla="val 66620"/>
              <a:gd name="adj3" fmla="val 0"/>
            </a:avLst>
          </a:prstGeom>
          <a:solidFill>
            <a:schemeClr val="l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ραβδάκι μου κουνώ, πέρα δώθε στο λεπτό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έναν φίλο για να βρώ για το 1 το καλό!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 descr="Cartoon Forest Meadow Background, Taobao Material, Taobao Main Picture  Material, Taobao Description Template Background Image for Free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6" name="Google Shape;146;p19" descr="Number 2 clipart grey, Number 2 grey Transparent FREE for download on  WebStockReview 20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2" y="2060575"/>
            <a:ext cx="3743325" cy="466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descr="Pin by Pamela on Clipart fadas | Clip art, Fairy images, Art wallpaper  ipho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920000" flipH="1">
            <a:off x="5554662" y="371475"/>
            <a:ext cx="2165350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 descr="Cartoon Number 1 Flashcard | Free Printable Papercraft Templat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2362" y="2636837"/>
            <a:ext cx="2092325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descr="Single Purple Balloon PNG Photo | PNG Ar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1775" y="476250"/>
            <a:ext cx="2160587" cy="333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 descr="balloon clipart - Clip Art Librar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1187" y="620712"/>
            <a:ext cx="2227262" cy="278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0" descr="landscape clipart - Clip 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 descr="A two storey house - Download Free Vectors, Clipart Graphics &amp; Vector Art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 descr="Floor clipart double storey house, Floor double storey house Transparent  FREE for download on WebStockReview 202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 descr="A two storey house - Download Free Vectors, Clipart Graphics &amp; Vector Art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0" descr="Cartoon Tree PNG Clip Art Best WEB Clipart | Cartoon trees, Clip art, Tr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812" y="333375"/>
            <a:ext cx="2736850" cy="34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 descr="Gardening clipart wooden wheelbarrow, Picture #1191095 gardening clipart  wooden wheelbarro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650" y="4365625"/>
            <a:ext cx="1506537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 descr="Gardening clipart wooden wheelbarrow, Picture #1191095 gardening clipart  wooden wheelbarro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9975" y="4365625"/>
            <a:ext cx="15113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 descr="Home clipart. Free download transparent .PNG | Creazill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6600" y="1989137"/>
            <a:ext cx="1655762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 descr="Home clipart. Free download transparent .PNG | Creazill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6462" y="1916112"/>
            <a:ext cx="1730375" cy="16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 descr="Number 2 clipart grey, Number 2 grey Transparent FREE for download on  WebStockReview 20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212" y="3386137"/>
            <a:ext cx="1584325" cy="19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 descr="Cartoon Number 1 Flashcard | Free Printable Papercraft Template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27312" y="3754437"/>
            <a:ext cx="72072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 descr="Carrom png » PNG 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80000">
            <a:off x="6243637" y="2430462"/>
            <a:ext cx="1501775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 descr="Carrom png » PNG 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80000">
            <a:off x="7554912" y="1998662"/>
            <a:ext cx="1501775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descr="balloon clipart - Clip Art Librar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9387" y="3213100"/>
            <a:ext cx="10191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 descr="Single Purple Balloon PNG Photo | PNG Art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76600" y="3429000"/>
            <a:ext cx="947737" cy="146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descr="Individual Number Number 2 Clip Art, HD Png Download , Transparent Png  Image - PNGitem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92275" y="908050"/>
            <a:ext cx="601662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 descr="Individual Number Number 2 Clip Art, HD Png Download , Transparent Png  Image - PNGitem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16462" y="1557337"/>
            <a:ext cx="503237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 descr="Individual Number Number 2 Clip Art, HD Png Download , Transparent Png  Image - PNGitem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92950" y="1989137"/>
            <a:ext cx="601662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 descr="Individual Number Number 2 Clip Art, HD Png Download , Transparent Png  Image - PNGitem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979612" y="4292600"/>
            <a:ext cx="441325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 descr="Childish background — Stock Vector © varuna #77449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/>
          <p:nvPr/>
        </p:nvSpPr>
        <p:spPr>
          <a:xfrm>
            <a:off x="1331912" y="1700212"/>
            <a:ext cx="6192837" cy="34575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600"/>
              <a:buFont typeface="Calibri"/>
              <a:buNone/>
            </a:pPr>
            <a:r>
              <a:rPr lang="en-US" sz="6600" b="1" i="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Ώρα για παιχνίδι!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Προβολή στην οθόνη (4:3)</PresentationFormat>
  <Paragraphs>28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Eleni</dc:creator>
  <cp:lastModifiedBy>Eleni</cp:lastModifiedBy>
  <cp:revision>1</cp:revision>
  <dcterms:modified xsi:type="dcterms:W3CDTF">2020-11-24T21:20:03Z</dcterms:modified>
</cp:coreProperties>
</file>