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81" d="100"/>
          <a:sy n="81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94E17-DC25-4E78-AE3C-234359E2866F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688EF-A0C8-400D-BD50-84B22C88D0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Σαρκοφάγα - Φυτοφάγα</a:t>
            </a:r>
            <a:endParaRPr lang="el-GR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3813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2260848"/>
          </a:xfrm>
        </p:spPr>
        <p:txBody>
          <a:bodyPr/>
          <a:lstStyle/>
          <a:p>
            <a:r>
              <a:rPr lang="el-GR" dirty="0" smtClean="0"/>
              <a:t>Το ζώο που βλέπετε είναι:</a:t>
            </a:r>
          </a:p>
          <a:p>
            <a:r>
              <a:rPr lang="el-GR" dirty="0" smtClean="0">
                <a:hlinkClick r:id="" action="ppaction://hlinkshowjump?jump=nextslide"/>
              </a:rPr>
              <a:t>Σαρκοφάγο</a:t>
            </a:r>
            <a:endParaRPr lang="el-GR" dirty="0" smtClean="0"/>
          </a:p>
          <a:p>
            <a:r>
              <a:rPr lang="el-GR" dirty="0" smtClean="0">
                <a:hlinkClick r:id="rId2" action="ppaction://hlinksldjump"/>
              </a:rPr>
              <a:t>Φυτοφάγο</a:t>
            </a:r>
            <a:endParaRPr lang="el-GR" dirty="0"/>
          </a:p>
        </p:txBody>
      </p:sp>
      <p:pic>
        <p:nvPicPr>
          <p:cNvPr id="4" name="3 - Εικόνα" descr="lion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780928"/>
            <a:ext cx="5381104" cy="302879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91680" y="1844824"/>
            <a:ext cx="5256584" cy="4392488"/>
          </a:xfrm>
          <a:noFill/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l-GR" sz="17600" b="1" dirty="0" smtClean="0">
                <a:solidFill>
                  <a:srgbClr val="00B0F0"/>
                </a:solidFill>
              </a:rPr>
              <a:t>Μπράβο, τα κατάφερες!</a:t>
            </a:r>
            <a:endParaRPr lang="el-GR" sz="17600" b="1" dirty="0">
              <a:solidFill>
                <a:srgbClr val="00B0F0"/>
              </a:solidFill>
            </a:endParaRPr>
          </a:p>
        </p:txBody>
      </p:sp>
      <p:sp>
        <p:nvSpPr>
          <p:cNvPr id="4" name="3 - Οδοντωτό δεξιό βέλος"/>
          <p:cNvSpPr/>
          <p:nvPr/>
        </p:nvSpPr>
        <p:spPr>
          <a:xfrm>
            <a:off x="4139952" y="4509120"/>
            <a:ext cx="3528392" cy="18722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hlinkClick r:id="rId2" action="ppaction://hlinksldjump"/>
              </a:rPr>
              <a:t>Πάμε τώρα στην επόμενη ερώτηση</a:t>
            </a:r>
            <a:endParaRPr lang="el-G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sz="4400" dirty="0" smtClean="0">
                <a:solidFill>
                  <a:schemeClr val="accent4"/>
                </a:solidFill>
              </a:rPr>
              <a:t>Λυπάμαι, </a:t>
            </a:r>
          </a:p>
          <a:p>
            <a:pPr>
              <a:buNone/>
            </a:pPr>
            <a:r>
              <a:rPr lang="el-GR" sz="4400" dirty="0" smtClean="0">
                <a:solidFill>
                  <a:schemeClr val="accent4"/>
                </a:solidFill>
              </a:rPr>
              <a:t>το λιοντάρι είναι σαρκοφάγο .</a:t>
            </a:r>
            <a:endParaRPr lang="el-GR" sz="4400" dirty="0">
              <a:solidFill>
                <a:schemeClr val="accent4"/>
              </a:solidFill>
            </a:endParaRPr>
          </a:p>
        </p:txBody>
      </p:sp>
      <p:sp>
        <p:nvSpPr>
          <p:cNvPr id="4" name="3 - Οδοντωτό δεξιό βέλος"/>
          <p:cNvSpPr/>
          <p:nvPr/>
        </p:nvSpPr>
        <p:spPr>
          <a:xfrm>
            <a:off x="4139952" y="4509120"/>
            <a:ext cx="3528392" cy="18722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hlinkClick r:id="rId2" action="ppaction://hlinksldjump"/>
              </a:rPr>
              <a:t>Πάμε τώρα στην επόμενη ερώτηση</a:t>
            </a:r>
            <a:endParaRPr lang="el-G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3813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2260848"/>
          </a:xfrm>
        </p:spPr>
        <p:txBody>
          <a:bodyPr/>
          <a:lstStyle/>
          <a:p>
            <a:r>
              <a:rPr lang="el-GR" dirty="0" smtClean="0"/>
              <a:t>Το ζώο που βλέπετε είναι:</a:t>
            </a:r>
          </a:p>
          <a:p>
            <a:r>
              <a:rPr lang="el-GR" dirty="0" smtClean="0">
                <a:hlinkClick r:id="rId2" action="ppaction://hlinksldjump"/>
              </a:rPr>
              <a:t>Σαρκοφάγο</a:t>
            </a:r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Φυτοφάγο</a:t>
            </a:r>
            <a:endParaRPr lang="el-GR" dirty="0"/>
          </a:p>
        </p:txBody>
      </p:sp>
      <p:pic>
        <p:nvPicPr>
          <p:cNvPr id="5" name="4 - Εικόνα" descr="ραβιτ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2708920"/>
            <a:ext cx="5505450" cy="3495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sz="4400" dirty="0" smtClean="0">
                <a:solidFill>
                  <a:schemeClr val="accent4"/>
                </a:solidFill>
              </a:rPr>
              <a:t>Λυπάμαι, </a:t>
            </a:r>
          </a:p>
          <a:p>
            <a:pPr>
              <a:buNone/>
            </a:pPr>
            <a:r>
              <a:rPr lang="el-GR" sz="4400" dirty="0" smtClean="0">
                <a:solidFill>
                  <a:schemeClr val="accent4"/>
                </a:solidFill>
              </a:rPr>
              <a:t>ο λαγός είναι φυτοφάγο .</a:t>
            </a:r>
            <a:endParaRPr lang="el-GR" sz="4400" dirty="0">
              <a:solidFill>
                <a:schemeClr val="accent4"/>
              </a:solidFill>
            </a:endParaRPr>
          </a:p>
        </p:txBody>
      </p:sp>
      <p:sp>
        <p:nvSpPr>
          <p:cNvPr id="4" name="3 - Οδοντωτό δεξιό βέλος"/>
          <p:cNvSpPr/>
          <p:nvPr/>
        </p:nvSpPr>
        <p:spPr>
          <a:xfrm>
            <a:off x="4139952" y="4509120"/>
            <a:ext cx="3528392" cy="187220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Πάμε τώρα στην επόμενη ερώτηση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57</Words>
  <Application>Microsoft Office PowerPoint</Application>
  <PresentationFormat>Προβολή στην οθόνη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Σαρκοφάγα - Φυτοφάγα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PCUser9</dc:creator>
  <cp:lastModifiedBy>PCUser9</cp:lastModifiedBy>
  <cp:revision>19</cp:revision>
  <dcterms:created xsi:type="dcterms:W3CDTF">2017-12-19T16:41:05Z</dcterms:created>
  <dcterms:modified xsi:type="dcterms:W3CDTF">2018-01-16T15:44:28Z</dcterms:modified>
</cp:coreProperties>
</file>