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EBEE6-0E70-4132-B3AB-52B2F7A07F9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66F2A-2A7F-478B-B960-51AABDD475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4067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173D-1014-452B-93B8-5F0729EE5C04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27CA-FDD5-4646-A58A-957BE4A45E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7395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173D-1014-452B-93B8-5F0729EE5C04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27CA-FDD5-4646-A58A-957BE4A45E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5269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173D-1014-452B-93B8-5F0729EE5C04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27CA-FDD5-4646-A58A-957BE4A45E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7522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173D-1014-452B-93B8-5F0729EE5C04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27CA-FDD5-4646-A58A-957BE4A45E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56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173D-1014-452B-93B8-5F0729EE5C04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27CA-FDD5-4646-A58A-957BE4A45E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3618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173D-1014-452B-93B8-5F0729EE5C04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27CA-FDD5-4646-A58A-957BE4A45E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4371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173D-1014-452B-93B8-5F0729EE5C04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27CA-FDD5-4646-A58A-957BE4A45E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1140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173D-1014-452B-93B8-5F0729EE5C04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27CA-FDD5-4646-A58A-957BE4A45E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5962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173D-1014-452B-93B8-5F0729EE5C04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27CA-FDD5-4646-A58A-957BE4A45E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9174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173D-1014-452B-93B8-5F0729EE5C04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27CA-FDD5-4646-A58A-957BE4A45E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102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173D-1014-452B-93B8-5F0729EE5C04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27CA-FDD5-4646-A58A-957BE4A45E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1120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8173D-1014-452B-93B8-5F0729EE5C04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827CA-FDD5-4646-A58A-957BE4A45E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327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-64657" y="0"/>
            <a:ext cx="9208657" cy="2492896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/>
          <p:cNvSpPr/>
          <p:nvPr/>
        </p:nvSpPr>
        <p:spPr>
          <a:xfrm>
            <a:off x="-52136" y="3429000"/>
            <a:ext cx="9260793" cy="3429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ρθογώνιο 1"/>
          <p:cNvSpPr/>
          <p:nvPr/>
        </p:nvSpPr>
        <p:spPr>
          <a:xfrm>
            <a:off x="-23516" y="656689"/>
            <a:ext cx="971600" cy="5292591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Τραπέζιο 2"/>
          <p:cNvSpPr/>
          <p:nvPr/>
        </p:nvSpPr>
        <p:spPr>
          <a:xfrm rot="5400000">
            <a:off x="-978131" y="2582905"/>
            <a:ext cx="5292590" cy="1440160"/>
          </a:xfrm>
          <a:prstGeom prst="trapezoid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8019221" y="1094900"/>
            <a:ext cx="1137300" cy="4350324"/>
          </a:xfrm>
          <a:prstGeom prst="rect">
            <a:avLst/>
          </a:prstGeom>
          <a:gradFill>
            <a:gsLst>
              <a:gs pos="39580">
                <a:srgbClr val="00B050"/>
              </a:gs>
              <a:gs pos="0">
                <a:schemeClr val="accent3">
                  <a:lumMod val="60000"/>
                  <a:lumOff val="40000"/>
                </a:schemeClr>
              </a:gs>
              <a:gs pos="51664">
                <a:schemeClr val="accent3">
                  <a:lumMod val="75000"/>
                </a:schemeClr>
              </a:gs>
              <a:gs pos="24000">
                <a:srgbClr val="92D050"/>
              </a:gs>
              <a:gs pos="100000">
                <a:schemeClr val="tx2">
                  <a:lumMod val="75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Τραπέζιο 5"/>
          <p:cNvSpPr/>
          <p:nvPr/>
        </p:nvSpPr>
        <p:spPr>
          <a:xfrm rot="16200000">
            <a:off x="5237910" y="2518623"/>
            <a:ext cx="4325408" cy="1527794"/>
          </a:xfrm>
          <a:prstGeom prst="trapezoid">
            <a:avLst>
              <a:gd name="adj" fmla="val 11485"/>
            </a:avLst>
          </a:prstGeom>
          <a:gradFill>
            <a:gsLst>
              <a:gs pos="39580">
                <a:srgbClr val="00B050"/>
              </a:gs>
              <a:gs pos="0">
                <a:schemeClr val="accent3">
                  <a:lumMod val="60000"/>
                  <a:lumOff val="40000"/>
                </a:schemeClr>
              </a:gs>
              <a:gs pos="51664">
                <a:schemeClr val="accent3">
                  <a:lumMod val="75000"/>
                </a:schemeClr>
              </a:gs>
              <a:gs pos="24000">
                <a:srgbClr val="92D050"/>
              </a:gs>
              <a:gs pos="100000">
                <a:schemeClr val="tx2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2406501" y="1047913"/>
            <a:ext cx="6737499" cy="451014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2612464" y="1262472"/>
            <a:ext cx="5703951" cy="72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MUSEUM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6636717" y="4725144"/>
            <a:ext cx="211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Nuncio and Lucia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3" name="Δεξιό βέλος 12"/>
          <p:cNvSpPr/>
          <p:nvPr/>
        </p:nvSpPr>
        <p:spPr>
          <a:xfrm>
            <a:off x="7308304" y="5949280"/>
            <a:ext cx="158417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PHYSICS</a:t>
            </a:r>
            <a:endParaRPr lang="el-GR" dirty="0"/>
          </a:p>
        </p:txBody>
      </p:sp>
      <p:sp>
        <p:nvSpPr>
          <p:cNvPr id="14" name="Αριστερό βέλος 13"/>
          <p:cNvSpPr/>
          <p:nvPr/>
        </p:nvSpPr>
        <p:spPr>
          <a:xfrm>
            <a:off x="462284" y="6093296"/>
            <a:ext cx="1944217" cy="7647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BIIOLOGY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695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12177" y="0"/>
            <a:ext cx="9208657" cy="249289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/>
          <p:cNvSpPr/>
          <p:nvPr/>
        </p:nvSpPr>
        <p:spPr>
          <a:xfrm>
            <a:off x="-52136" y="3429000"/>
            <a:ext cx="9260793" cy="3429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ρθογώνιο 1"/>
          <p:cNvSpPr/>
          <p:nvPr/>
        </p:nvSpPr>
        <p:spPr>
          <a:xfrm>
            <a:off x="-23516" y="656689"/>
            <a:ext cx="971600" cy="5292591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Τραπέζιο 2"/>
          <p:cNvSpPr/>
          <p:nvPr/>
        </p:nvSpPr>
        <p:spPr>
          <a:xfrm rot="5400000">
            <a:off x="-978131" y="2582905"/>
            <a:ext cx="5292590" cy="1440160"/>
          </a:xfrm>
          <a:prstGeom prst="trapezoid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8164510" y="865574"/>
            <a:ext cx="1056324" cy="4912686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Τραπέζιο 5"/>
          <p:cNvSpPr/>
          <p:nvPr/>
        </p:nvSpPr>
        <p:spPr>
          <a:xfrm rot="16200000">
            <a:off x="4944270" y="2558020"/>
            <a:ext cx="4912686" cy="1527794"/>
          </a:xfrm>
          <a:prstGeom prst="trapezoid">
            <a:avLst>
              <a:gd name="adj" fmla="val 11485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2368295" y="1052736"/>
            <a:ext cx="4248471" cy="4536504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2915816" y="47667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PHYSICS</a:t>
            </a:r>
            <a:endParaRPr lang="el-GR" sz="3600" b="1" dirty="0"/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0586" y="1966526"/>
            <a:ext cx="3563888" cy="2672916"/>
          </a:xfrm>
          <a:prstGeom prst="rect">
            <a:avLst/>
          </a:prstGeom>
        </p:spPr>
      </p:pic>
      <p:sp>
        <p:nvSpPr>
          <p:cNvPr id="12" name="Τραπέζιο 11"/>
          <p:cNvSpPr/>
          <p:nvPr/>
        </p:nvSpPr>
        <p:spPr>
          <a:xfrm rot="5400000">
            <a:off x="-407709" y="2769775"/>
            <a:ext cx="4126769" cy="1080120"/>
          </a:xfrm>
          <a:prstGeom prst="trapezoid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Τραπέζιο 12"/>
          <p:cNvSpPr/>
          <p:nvPr/>
        </p:nvSpPr>
        <p:spPr>
          <a:xfrm rot="16200000">
            <a:off x="5264301" y="2786396"/>
            <a:ext cx="4342792" cy="1262894"/>
          </a:xfrm>
          <a:prstGeom prst="trapezoid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Δεξιό βέλος 13"/>
          <p:cNvSpPr/>
          <p:nvPr/>
        </p:nvSpPr>
        <p:spPr>
          <a:xfrm>
            <a:off x="7020272" y="6165304"/>
            <a:ext cx="2123728" cy="692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CHEMISTRY</a:t>
            </a:r>
            <a:endParaRPr lang="el-GR" dirty="0"/>
          </a:p>
        </p:txBody>
      </p:sp>
      <p:sp>
        <p:nvSpPr>
          <p:cNvPr id="15" name="Αριστερό βέλος 14"/>
          <p:cNvSpPr/>
          <p:nvPr/>
        </p:nvSpPr>
        <p:spPr>
          <a:xfrm>
            <a:off x="611560" y="6165304"/>
            <a:ext cx="1584176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BEGGINING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34005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-52136" y="0"/>
            <a:ext cx="9208657" cy="2492896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/>
          <p:cNvSpPr/>
          <p:nvPr/>
        </p:nvSpPr>
        <p:spPr>
          <a:xfrm>
            <a:off x="-52136" y="3429000"/>
            <a:ext cx="9260793" cy="3429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8100392" y="836711"/>
            <a:ext cx="1137300" cy="4941548"/>
          </a:xfrm>
          <a:prstGeom prst="rect">
            <a:avLst/>
          </a:prstGeom>
          <a:gradFill>
            <a:gsLst>
              <a:gs pos="39580">
                <a:srgbClr val="00B050"/>
              </a:gs>
              <a:gs pos="0">
                <a:schemeClr val="accent3">
                  <a:lumMod val="60000"/>
                  <a:lumOff val="40000"/>
                </a:schemeClr>
              </a:gs>
              <a:gs pos="51664">
                <a:schemeClr val="accent3">
                  <a:lumMod val="75000"/>
                </a:schemeClr>
              </a:gs>
              <a:gs pos="24000">
                <a:srgbClr val="92D050"/>
              </a:gs>
              <a:gs pos="100000">
                <a:schemeClr val="tx2">
                  <a:lumMod val="75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Τραπέζιο 5"/>
          <p:cNvSpPr/>
          <p:nvPr/>
        </p:nvSpPr>
        <p:spPr>
          <a:xfrm rot="16200000">
            <a:off x="4836619" y="2514486"/>
            <a:ext cx="4941548" cy="1585998"/>
          </a:xfrm>
          <a:prstGeom prst="trapezoid">
            <a:avLst>
              <a:gd name="adj" fmla="val 13535"/>
            </a:avLst>
          </a:prstGeom>
          <a:gradFill>
            <a:gsLst>
              <a:gs pos="39580">
                <a:srgbClr val="00B050"/>
              </a:gs>
              <a:gs pos="0">
                <a:schemeClr val="accent3">
                  <a:lumMod val="60000"/>
                  <a:lumOff val="40000"/>
                </a:schemeClr>
              </a:gs>
              <a:gs pos="51664">
                <a:schemeClr val="accent3">
                  <a:lumMod val="75000"/>
                </a:schemeClr>
              </a:gs>
              <a:gs pos="24000">
                <a:srgbClr val="92D050"/>
              </a:gs>
              <a:gs pos="100000">
                <a:schemeClr val="tx2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-52135" y="1052736"/>
            <a:ext cx="6688852" cy="4536504"/>
          </a:xfrm>
          <a:prstGeom prst="rect">
            <a:avLst/>
          </a:prstGeom>
          <a:gradFill flip="none" rotWithShape="1">
            <a:gsLst>
              <a:gs pos="39580">
                <a:srgbClr val="00B050"/>
              </a:gs>
              <a:gs pos="0">
                <a:schemeClr val="accent3">
                  <a:lumMod val="60000"/>
                  <a:lumOff val="40000"/>
                </a:schemeClr>
              </a:gs>
              <a:gs pos="51664">
                <a:schemeClr val="accent3">
                  <a:lumMod val="75000"/>
                </a:schemeClr>
              </a:gs>
              <a:gs pos="24000">
                <a:srgbClr val="92D050"/>
              </a:gs>
              <a:gs pos="100000">
                <a:schemeClr val="tx2">
                  <a:lumMod val="7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2244229" y="1886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CHEMISTRY</a:t>
            </a:r>
            <a:endParaRPr lang="el-GR" sz="3600" b="1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583279"/>
            <a:ext cx="4553995" cy="3415496"/>
          </a:xfrm>
          <a:prstGeom prst="rect">
            <a:avLst/>
          </a:prstGeom>
        </p:spPr>
      </p:pic>
      <p:sp>
        <p:nvSpPr>
          <p:cNvPr id="4" name="Τραπέζιο 3"/>
          <p:cNvSpPr/>
          <p:nvPr/>
        </p:nvSpPr>
        <p:spPr>
          <a:xfrm rot="16200000">
            <a:off x="5233542" y="2817156"/>
            <a:ext cx="4198776" cy="1057360"/>
          </a:xfrm>
          <a:prstGeom prst="trapezoid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Δεξιό βέλος 6"/>
          <p:cNvSpPr/>
          <p:nvPr/>
        </p:nvSpPr>
        <p:spPr>
          <a:xfrm>
            <a:off x="6804250" y="6021288"/>
            <a:ext cx="216023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BIOLOGY</a:t>
            </a:r>
            <a:endParaRPr lang="el-GR" dirty="0"/>
          </a:p>
        </p:txBody>
      </p:sp>
      <p:sp>
        <p:nvSpPr>
          <p:cNvPr id="10" name="Αριστερό βέλος 9"/>
          <p:cNvSpPr/>
          <p:nvPr/>
        </p:nvSpPr>
        <p:spPr>
          <a:xfrm>
            <a:off x="683568" y="6021288"/>
            <a:ext cx="1800200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695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-52136" y="0"/>
            <a:ext cx="9208657" cy="2492896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/>
          <p:cNvSpPr/>
          <p:nvPr/>
        </p:nvSpPr>
        <p:spPr>
          <a:xfrm>
            <a:off x="-52136" y="3429000"/>
            <a:ext cx="9260793" cy="3429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8101309" y="836711"/>
            <a:ext cx="1137300" cy="494154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Τραπέζιο 5"/>
          <p:cNvSpPr/>
          <p:nvPr/>
        </p:nvSpPr>
        <p:spPr>
          <a:xfrm rot="16200000">
            <a:off x="4837536" y="2514486"/>
            <a:ext cx="4941548" cy="1585998"/>
          </a:xfrm>
          <a:prstGeom prst="trapezoid">
            <a:avLst>
              <a:gd name="adj" fmla="val 13535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-52135" y="1052736"/>
            <a:ext cx="6688852" cy="4536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2627784" y="33265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BIOLOGY</a:t>
            </a:r>
            <a:endParaRPr lang="el-GR" sz="3600" b="1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6291" y="1592985"/>
            <a:ext cx="4572000" cy="3429000"/>
          </a:xfrm>
          <a:prstGeom prst="rect">
            <a:avLst/>
          </a:prstGeom>
        </p:spPr>
      </p:pic>
      <p:sp>
        <p:nvSpPr>
          <p:cNvPr id="4" name="Τραπέζιο 3"/>
          <p:cNvSpPr/>
          <p:nvPr/>
        </p:nvSpPr>
        <p:spPr>
          <a:xfrm rot="16200000">
            <a:off x="5307956" y="2701755"/>
            <a:ext cx="4126768" cy="1216152"/>
          </a:xfrm>
          <a:prstGeom prst="trapezoid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Αριστερό βέλος 6"/>
          <p:cNvSpPr/>
          <p:nvPr/>
        </p:nvSpPr>
        <p:spPr>
          <a:xfrm>
            <a:off x="395536" y="5877272"/>
            <a:ext cx="1944216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CHEMISTRY</a:t>
            </a:r>
            <a:endParaRPr lang="el-GR" dirty="0"/>
          </a:p>
        </p:txBody>
      </p:sp>
      <p:sp>
        <p:nvSpPr>
          <p:cNvPr id="10" name="Δεξιό βέλος 9"/>
          <p:cNvSpPr/>
          <p:nvPr/>
        </p:nvSpPr>
        <p:spPr>
          <a:xfrm>
            <a:off x="7020272" y="6093296"/>
            <a:ext cx="180020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BEGGINING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722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16</Words>
  <Application>Microsoft Office PowerPoint</Application>
  <PresentationFormat>Προβολή στην οθόνη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OUR MUSEUM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projectB</dc:creator>
  <cp:lastModifiedBy>Χρήστης των Windows</cp:lastModifiedBy>
  <cp:revision>11</cp:revision>
  <dcterms:created xsi:type="dcterms:W3CDTF">2022-10-20T10:01:10Z</dcterms:created>
  <dcterms:modified xsi:type="dcterms:W3CDTF">2022-10-30T15:48:18Z</dcterms:modified>
</cp:coreProperties>
</file>