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Lst>
  <p:sldSz cx="6858000" cy="9144000" type="screen4x3"/>
  <p:notesSz cx="6858000" cy="9144000"/>
  <p:custDataLst>
    <p:tags r:id="rId1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844" y="-18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81F68-C557-4806-BA0A-D7D4051E3AE7}" type="datetimeFigureOut">
              <a:rPr lang="el-GR" smtClean="0"/>
              <a:pPr/>
              <a:t>10/12/2018</a:t>
            </a:fld>
            <a:endParaRPr lang="el-GR"/>
          </a:p>
        </p:txBody>
      </p:sp>
      <p:sp>
        <p:nvSpPr>
          <p:cNvPr id="4" name="3 - Θέση εικόνας διαφάνειας"/>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8E1D3-035A-4EF0-9911-011987085C3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2143125" y="685800"/>
            <a:ext cx="2571750" cy="34290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638E1D3-035A-4EF0-9911-011987085C3A}" type="slidenum">
              <a:rPr lang="el-GR" smtClean="0"/>
              <a:pPr/>
              <a:t>3</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1769364" y="8058912"/>
            <a:ext cx="5088636"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1771650" y="5384800"/>
            <a:ext cx="4857750" cy="24384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771650" y="8066716"/>
            <a:ext cx="5029200" cy="9144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3E6ACFC4-8DE4-456B-9BB3-3EFF7AFFCC2B}" type="datetimeFigureOut">
              <a:rPr lang="el-GR" smtClean="0"/>
              <a:pPr/>
              <a:t>10/12/2018</a:t>
            </a:fld>
            <a:endParaRPr lang="el-GR"/>
          </a:p>
        </p:txBody>
      </p:sp>
      <p:sp>
        <p:nvSpPr>
          <p:cNvPr id="17" name="16 - Θέση υποσέλιδου"/>
          <p:cNvSpPr>
            <a:spLocks noGrp="1"/>
          </p:cNvSpPr>
          <p:nvPr>
            <p:ph type="ftr" sz="quarter" idx="11"/>
          </p:nvPr>
        </p:nvSpPr>
        <p:spPr>
          <a:xfrm>
            <a:off x="1564045" y="315385"/>
            <a:ext cx="4400550" cy="486833"/>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6000750" y="304800"/>
            <a:ext cx="628650" cy="508000"/>
          </a:xfrm>
        </p:spPr>
        <p:txBody>
          <a:bodyPr/>
          <a:lstStyle>
            <a:lvl1pPr>
              <a:defRPr>
                <a:solidFill>
                  <a:schemeClr val="tx2"/>
                </a:solidFill>
              </a:defRPr>
            </a:lvl1pPr>
          </a:lstStyle>
          <a:p>
            <a:fld id="{7E8A630A-387C-400F-A1A6-B14139E983F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E6ACFC4-8DE4-456B-9BB3-3EFF7AFFCC2B}" type="datetimeFigureOut">
              <a:rPr lang="el-GR" smtClean="0"/>
              <a:pPr/>
              <a:t>10/12/2018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8A630A-387C-400F-A1A6-B14139E983F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4914900" y="812801"/>
            <a:ext cx="1543050" cy="7355417"/>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342900" y="812800"/>
            <a:ext cx="4171950" cy="7355419"/>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914900" y="8331204"/>
            <a:ext cx="1657350" cy="486833"/>
          </a:xfrm>
        </p:spPr>
        <p:txBody>
          <a:bodyPr/>
          <a:lstStyle/>
          <a:p>
            <a:fld id="{3E6ACFC4-8DE4-456B-9BB3-3EFF7AFFCC2B}" type="datetimeFigureOut">
              <a:rPr lang="el-GR" smtClean="0"/>
              <a:pPr/>
              <a:t>10/12/2018</a:t>
            </a:fld>
            <a:endParaRPr lang="el-GR"/>
          </a:p>
        </p:txBody>
      </p:sp>
      <p:sp>
        <p:nvSpPr>
          <p:cNvPr id="5" name="4 - Θέση υποσέλιδου"/>
          <p:cNvSpPr>
            <a:spLocks noGrp="1"/>
          </p:cNvSpPr>
          <p:nvPr>
            <p:ph type="ftr" sz="quarter" idx="11"/>
          </p:nvPr>
        </p:nvSpPr>
        <p:spPr>
          <a:xfrm>
            <a:off x="342901" y="8330944"/>
            <a:ext cx="4180112" cy="486833"/>
          </a:xfrm>
        </p:spPr>
        <p:txBody>
          <a:bodyPr/>
          <a:lstStyle/>
          <a:p>
            <a:endParaRPr lang="el-GR"/>
          </a:p>
        </p:txBody>
      </p:sp>
      <p:sp>
        <p:nvSpPr>
          <p:cNvPr id="7" name="6 - Ορθογώνιο"/>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4336654" y="263922"/>
            <a:ext cx="711200" cy="183357"/>
          </a:xfrm>
        </p:spPr>
        <p:txBody>
          <a:bodyPr/>
          <a:lstStyle/>
          <a:p>
            <a:fld id="{7E8A630A-387C-400F-A1A6-B14139E983F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9486" y="304800"/>
            <a:ext cx="6115050" cy="13208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E6ACFC4-8DE4-456B-9BB3-3EFF7AFFCC2B}" type="datetimeFigureOut">
              <a:rPr lang="el-GR" smtClean="0"/>
              <a:pPr/>
              <a:t>10/12/2018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7E8A630A-387C-400F-A1A6-B14139E983FB}" type="slidenum">
              <a:rPr lang="el-GR" smtClean="0"/>
              <a:pPr/>
              <a:t>‹#›</a:t>
            </a:fld>
            <a:endParaRPr lang="el-GR"/>
          </a:p>
        </p:txBody>
      </p:sp>
      <p:sp>
        <p:nvSpPr>
          <p:cNvPr id="8" name="7 - Θέση περιεχομένου"/>
          <p:cNvSpPr>
            <a:spLocks noGrp="1"/>
          </p:cNvSpPr>
          <p:nvPr>
            <p:ph sz="quarter" idx="1"/>
          </p:nvPr>
        </p:nvSpPr>
        <p:spPr>
          <a:xfrm>
            <a:off x="459486" y="2133600"/>
            <a:ext cx="6115050" cy="5994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028700" y="3657601"/>
            <a:ext cx="5342335" cy="2230967"/>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028700" y="2133600"/>
            <a:ext cx="5829300" cy="1320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3E6ACFC4-8DE4-456B-9BB3-3EFF7AFFCC2B}" type="datetimeFigureOut">
              <a:rPr lang="el-GR" smtClean="0"/>
              <a:pPr/>
              <a:t>10/12/2018</a:t>
            </a:fld>
            <a:endParaRPr lang="el-GR"/>
          </a:p>
        </p:txBody>
      </p:sp>
      <p:sp>
        <p:nvSpPr>
          <p:cNvPr id="13" name="12 - Θέση αριθμού διαφάνειας"/>
          <p:cNvSpPr>
            <a:spLocks noGrp="1"/>
          </p:cNvSpPr>
          <p:nvPr>
            <p:ph type="sldNum" sz="quarter" idx="11"/>
          </p:nvPr>
        </p:nvSpPr>
        <p:spPr>
          <a:xfrm>
            <a:off x="0" y="2336800"/>
            <a:ext cx="971550" cy="935568"/>
          </a:xfrm>
        </p:spPr>
        <p:txBody>
          <a:bodyPr>
            <a:noAutofit/>
          </a:bodyPr>
          <a:lstStyle>
            <a:lvl1pPr>
              <a:defRPr sz="2400">
                <a:solidFill>
                  <a:srgbClr val="FFFFFF"/>
                </a:solidFill>
              </a:defRPr>
            </a:lvl1pPr>
          </a:lstStyle>
          <a:p>
            <a:fld id="{7E8A630A-387C-400F-A1A6-B14139E983F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457200" y="2119423"/>
            <a:ext cx="2914650" cy="6096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3633676" y="2119423"/>
            <a:ext cx="2914650" cy="6096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3E6ACFC4-8DE4-456B-9BB3-3EFF7AFFCC2B}" type="datetimeFigureOut">
              <a:rPr lang="el-GR" smtClean="0"/>
              <a:pPr/>
              <a:t>10/12/2018</a:t>
            </a:fld>
            <a:endParaRPr lang="el-GR"/>
          </a:p>
        </p:txBody>
      </p:sp>
      <p:sp>
        <p:nvSpPr>
          <p:cNvPr id="10" name="9 - Θέση αριθμού διαφάνειας"/>
          <p:cNvSpPr>
            <a:spLocks noGrp="1"/>
          </p:cNvSpPr>
          <p:nvPr>
            <p:ph type="sldNum" sz="quarter" idx="16"/>
          </p:nvPr>
        </p:nvSpPr>
        <p:spPr/>
        <p:txBody>
          <a:bodyPr rtlCol="0"/>
          <a:lstStyle/>
          <a:p>
            <a:fld id="{7E8A630A-387C-400F-A1A6-B14139E983F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00050" y="364067"/>
            <a:ext cx="6115050" cy="1159933"/>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457200" y="3251200"/>
            <a:ext cx="2914650" cy="4775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3600450" y="3251200"/>
            <a:ext cx="2914650" cy="4775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3E6ACFC4-8DE4-456B-9BB3-3EFF7AFFCC2B}" type="datetimeFigureOut">
              <a:rPr lang="el-GR" smtClean="0"/>
              <a:pPr/>
              <a:t>10/12/2018</a:t>
            </a:fld>
            <a:endParaRPr lang="el-GR"/>
          </a:p>
        </p:txBody>
      </p:sp>
      <p:sp>
        <p:nvSpPr>
          <p:cNvPr id="12" name="11 - Θέση αριθμού διαφάνειας"/>
          <p:cNvSpPr>
            <a:spLocks noGrp="1"/>
          </p:cNvSpPr>
          <p:nvPr>
            <p:ph type="sldNum" sz="quarter" idx="16"/>
          </p:nvPr>
        </p:nvSpPr>
        <p:spPr/>
        <p:txBody>
          <a:bodyPr rtlCol="0"/>
          <a:lstStyle/>
          <a:p>
            <a:fld id="{7E8A630A-387C-400F-A1A6-B14139E983F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457200" y="2336800"/>
            <a:ext cx="2914650" cy="85344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3600450" y="2336800"/>
            <a:ext cx="2914650" cy="85344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E6ACFC4-8DE4-456B-9BB3-3EFF7AFFCC2B}" type="datetimeFigureOut">
              <a:rPr lang="el-GR" smtClean="0"/>
              <a:pPr/>
              <a:t>10/12/2018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7E8A630A-387C-400F-A1A6-B14139E983F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E6ACFC4-8DE4-456B-9BB3-3EFF7AFFCC2B}" type="datetimeFigureOut">
              <a:rPr lang="el-GR" smtClean="0"/>
              <a:pPr/>
              <a:t>10/12/2018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8331200"/>
            <a:ext cx="400050" cy="508000"/>
          </a:xfrm>
        </p:spPr>
        <p:txBody>
          <a:bodyPr/>
          <a:lstStyle>
            <a:lvl1pPr>
              <a:defRPr>
                <a:solidFill>
                  <a:schemeClr val="tx2"/>
                </a:solidFill>
              </a:defRPr>
            </a:lvl1pPr>
          </a:lstStyle>
          <a:p>
            <a:fld id="{7E8A630A-387C-400F-A1A6-B14139E983F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64067"/>
            <a:ext cx="6057900" cy="1159933"/>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3E6ACFC4-8DE4-456B-9BB3-3EFF7AFFCC2B}" type="datetimeFigureOut">
              <a:rPr lang="el-GR" smtClean="0"/>
              <a:pPr/>
              <a:t>10/12/2018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7E8A630A-387C-400F-A1A6-B14139E983FB}" type="slidenum">
              <a:rPr lang="el-GR" smtClean="0"/>
              <a:pPr/>
              <a:t>‹#›</a:t>
            </a:fld>
            <a:endParaRPr lang="el-GR"/>
          </a:p>
        </p:txBody>
      </p:sp>
      <p:sp>
        <p:nvSpPr>
          <p:cNvPr id="3" name="2 - Θέση κειμένου"/>
          <p:cNvSpPr>
            <a:spLocks noGrp="1"/>
          </p:cNvSpPr>
          <p:nvPr>
            <p:ph type="body" idx="2"/>
          </p:nvPr>
        </p:nvSpPr>
        <p:spPr>
          <a:xfrm>
            <a:off x="457200" y="2336800"/>
            <a:ext cx="1200150" cy="5791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1771650" y="2336800"/>
            <a:ext cx="4800600" cy="5892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200150" y="7315200"/>
            <a:ext cx="5486400" cy="9144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4686300" y="8331201"/>
            <a:ext cx="2000250" cy="486833"/>
          </a:xfrm>
        </p:spPr>
        <p:txBody>
          <a:bodyPr rtlCol="0"/>
          <a:lstStyle/>
          <a:p>
            <a:fld id="{3E6ACFC4-8DE4-456B-9BB3-3EFF7AFFCC2B}" type="datetimeFigureOut">
              <a:rPr lang="el-GR" smtClean="0"/>
              <a:pPr/>
              <a:t>10/12/2018</a:t>
            </a:fld>
            <a:endParaRPr lang="el-GR"/>
          </a:p>
        </p:txBody>
      </p:sp>
      <p:sp>
        <p:nvSpPr>
          <p:cNvPr id="13" name="12 - Θέση αριθμού διαφάνειας"/>
          <p:cNvSpPr>
            <a:spLocks noGrp="1"/>
          </p:cNvSpPr>
          <p:nvPr>
            <p:ph type="sldNum" sz="quarter" idx="11"/>
          </p:nvPr>
        </p:nvSpPr>
        <p:spPr>
          <a:xfrm>
            <a:off x="0" y="6222999"/>
            <a:ext cx="1085850" cy="884771"/>
          </a:xfrm>
        </p:spPr>
        <p:txBody>
          <a:bodyPr rtlCol="0"/>
          <a:lstStyle>
            <a:lvl1pPr>
              <a:defRPr sz="2800"/>
            </a:lvl1pPr>
          </a:lstStyle>
          <a:p>
            <a:fld id="{7E8A630A-387C-400F-A1A6-B14139E983FB}" type="slidenum">
              <a:rPr lang="el-GR" smtClean="0"/>
              <a:pPr/>
              <a:t>‹#›</a:t>
            </a:fld>
            <a:endParaRPr lang="el-GR"/>
          </a:p>
        </p:txBody>
      </p:sp>
      <p:sp>
        <p:nvSpPr>
          <p:cNvPr id="14" name="13 - Θέση υποσέλιδου"/>
          <p:cNvSpPr>
            <a:spLocks noGrp="1"/>
          </p:cNvSpPr>
          <p:nvPr>
            <p:ph type="ftr" sz="quarter" idx="12"/>
          </p:nvPr>
        </p:nvSpPr>
        <p:spPr>
          <a:xfrm>
            <a:off x="1200150" y="8330942"/>
            <a:ext cx="3429000" cy="486833"/>
          </a:xfrm>
        </p:spPr>
        <p:txBody>
          <a:bodyPr rtlCol="0"/>
          <a:lstStyle/>
          <a:p>
            <a:endParaRPr lang="el-GR"/>
          </a:p>
        </p:txBody>
      </p:sp>
      <p:sp>
        <p:nvSpPr>
          <p:cNvPr id="3" name="2 - Θέση εικόνας"/>
          <p:cNvSpPr>
            <a:spLocks noGrp="1"/>
          </p:cNvSpPr>
          <p:nvPr>
            <p:ph type="pic" idx="1"/>
          </p:nvPr>
        </p:nvSpPr>
        <p:spPr>
          <a:xfrm>
            <a:off x="1170432" y="0"/>
            <a:ext cx="5687568" cy="6091936"/>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304800"/>
            <a:ext cx="6115050" cy="1320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9486" y="2133600"/>
            <a:ext cx="6115050" cy="603504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0" y="8331201"/>
            <a:ext cx="2000250" cy="486833"/>
          </a:xfrm>
          <a:prstGeom prst="rect">
            <a:avLst/>
          </a:prstGeom>
        </p:spPr>
        <p:txBody>
          <a:bodyPr vert="horz" anchor="ctr" anchorCtr="0"/>
          <a:lstStyle>
            <a:lvl1pPr algn="l" eaLnBrk="1" latinLnBrk="0" hangingPunct="1">
              <a:defRPr kumimoji="0" sz="1400">
                <a:solidFill>
                  <a:schemeClr val="tx2"/>
                </a:solidFill>
              </a:defRPr>
            </a:lvl1pPr>
          </a:lstStyle>
          <a:p>
            <a:fld id="{3E6ACFC4-8DE4-456B-9BB3-3EFF7AFFCC2B}" type="datetimeFigureOut">
              <a:rPr lang="el-GR" smtClean="0"/>
              <a:pPr/>
              <a:t>10/12/2018</a:t>
            </a:fld>
            <a:endParaRPr lang="el-GR"/>
          </a:p>
        </p:txBody>
      </p:sp>
      <p:sp>
        <p:nvSpPr>
          <p:cNvPr id="3" name="2 - Θέση υποσέλιδου"/>
          <p:cNvSpPr>
            <a:spLocks noGrp="1"/>
          </p:cNvSpPr>
          <p:nvPr>
            <p:ph type="ftr" sz="quarter" idx="3"/>
          </p:nvPr>
        </p:nvSpPr>
        <p:spPr>
          <a:xfrm>
            <a:off x="457201" y="8330942"/>
            <a:ext cx="4065812" cy="486833"/>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645920"/>
            <a:ext cx="6858000" cy="42672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70688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442912" y="1706880"/>
            <a:ext cx="6415088"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696296"/>
            <a:ext cx="400050" cy="325968"/>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E8A630A-387C-400F-A1A6-B14139E983F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Οδηγίες</a:t>
            </a:r>
            <a:r>
              <a:rPr lang="el-GR" dirty="0" smtClean="0"/>
              <a:t> </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Έστω ότι θέλετε να ετοιμάσετε ένα «ψηφιακό λεξικό» (με τη βοήθεια ενός λογισμικού γενικής χρήσης, Επεξεργαστή Κειμένου) για το νηπιαγωγείο σας, όπου ανάλογα με τη θεματική που δουλεύετε κάθε φορά και τους πίνακες αναφοράς που δημιουργείτε, προσθέτετε με τα παιδιά τα σχετικά λήμματα (εικόνες με αντίστοιχες λέξεις) με στόχο στο τέλος της χρονιάς να τους το διαμοιράσετε. </a:t>
            </a:r>
            <a:endParaRPr lang="en-US" dirty="0" smtClean="0"/>
          </a:p>
          <a:p>
            <a:r>
              <a:rPr lang="el-GR" dirty="0" smtClean="0"/>
              <a:t>1. Φτιάξτε ένα ψηφιακό λεξικό (με 10 τουλάχιστον λήμματα), επιλέγοντας τη θεματική της αρεσκείας σας, στο οποίο τα παιδιά θα πρέπει να αντιγράψουν τις λέξεις σε κενά πλαίσια που θα έχετε δημιουργήσει αντιστοίχως κάτω από κάθε εικόνα. </a:t>
            </a:r>
            <a:endParaRPr lang="en-US" dirty="0" smtClean="0"/>
          </a:p>
          <a:p>
            <a:r>
              <a:rPr lang="el-GR" dirty="0" smtClean="0"/>
              <a:t>2. Το ψηφιακό λεξικό θα πρέπει να είναι διαθέσιμο στους μαθητές σας διαδικτυακά μέσω του προσωπικού σας </a:t>
            </a:r>
            <a:r>
              <a:rPr lang="el-GR" dirty="0" err="1" smtClean="0"/>
              <a:t>ιστολογίου</a:t>
            </a:r>
            <a:r>
              <a:rPr lang="el-GR" dirty="0" smtClean="0"/>
              <a:t> (</a:t>
            </a:r>
            <a:r>
              <a:rPr lang="el-GR" dirty="0" err="1" smtClean="0"/>
              <a:t>blog</a:t>
            </a:r>
            <a:r>
              <a:rPr lang="el-GR" dirty="0" smtClean="0"/>
              <a:t>), το οποίο δημιουργήσατε κατά την υλοποίηση της 1ης Δραστηριότητας.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916832" y="7452320"/>
            <a:ext cx="4114800" cy="1073149"/>
          </a:xfrm>
        </p:spPr>
        <p:txBody>
          <a:bodyPr>
            <a:normAutofit/>
          </a:bodyPr>
          <a:lstStyle/>
          <a:p>
            <a:pPr algn="ctr"/>
            <a:r>
              <a:rPr lang="el-GR" sz="3200" dirty="0" smtClean="0"/>
              <a:t>_ _ _ _ _ _ _</a:t>
            </a:r>
            <a:endParaRPr lang="el-GR" sz="3200" dirty="0"/>
          </a:p>
        </p:txBody>
      </p:sp>
      <p:sp>
        <p:nvSpPr>
          <p:cNvPr id="2" name="1 - Τίτλος"/>
          <p:cNvSpPr>
            <a:spLocks noGrp="1"/>
          </p:cNvSpPr>
          <p:nvPr>
            <p:ph type="title"/>
          </p:nvPr>
        </p:nvSpPr>
        <p:spPr>
          <a:xfrm>
            <a:off x="1970838" y="6300192"/>
            <a:ext cx="4114800" cy="755651"/>
          </a:xfrm>
        </p:spPr>
        <p:txBody>
          <a:bodyPr>
            <a:noAutofit/>
          </a:bodyPr>
          <a:lstStyle/>
          <a:p>
            <a:pPr algn="ctr"/>
            <a:r>
              <a:rPr lang="el-GR" sz="3600" dirty="0" smtClean="0"/>
              <a:t>ΑΓΓΕΛΟΣ</a:t>
            </a:r>
            <a:endParaRPr lang="el-GR" sz="3600" dirty="0"/>
          </a:p>
        </p:txBody>
      </p:sp>
      <p:pic>
        <p:nvPicPr>
          <p:cNvPr id="7" name="6 - Θέση εικόνας" descr="mig.jpg"/>
          <p:cNvPicPr>
            <a:picLocks noGrp="1" noChangeAspect="1"/>
          </p:cNvPicPr>
          <p:nvPr>
            <p:ph type="pic" idx="1"/>
          </p:nvPr>
        </p:nvPicPr>
        <p:blipFill>
          <a:blip r:embed="rId2" cstate="print"/>
          <a:stretch>
            <a:fillRect/>
          </a:stretch>
        </p:blipFill>
        <p:spPr>
          <a:xfrm>
            <a:off x="1214446" y="142844"/>
            <a:ext cx="5572140" cy="574885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2024844" y="7356310"/>
            <a:ext cx="4114800" cy="1073149"/>
          </a:xfrm>
        </p:spPr>
        <p:txBody>
          <a:bodyPr>
            <a:normAutofit/>
          </a:bodyPr>
          <a:lstStyle/>
          <a:p>
            <a:pPr algn="ctr"/>
            <a:r>
              <a:rPr lang="el-GR" sz="3200" dirty="0" smtClean="0"/>
              <a:t>_ _ _ _ _ _</a:t>
            </a:r>
            <a:endParaRPr lang="el-GR" sz="3200" dirty="0"/>
          </a:p>
        </p:txBody>
      </p:sp>
      <p:sp>
        <p:nvSpPr>
          <p:cNvPr id="2" name="1 - Τίτλος"/>
          <p:cNvSpPr>
            <a:spLocks noGrp="1"/>
          </p:cNvSpPr>
          <p:nvPr>
            <p:ph type="title"/>
          </p:nvPr>
        </p:nvSpPr>
        <p:spPr>
          <a:xfrm>
            <a:off x="2078850" y="6300192"/>
            <a:ext cx="4114800" cy="755651"/>
          </a:xfrm>
        </p:spPr>
        <p:txBody>
          <a:bodyPr>
            <a:noAutofit/>
          </a:bodyPr>
          <a:lstStyle/>
          <a:p>
            <a:pPr algn="ctr"/>
            <a:r>
              <a:rPr lang="el-GR" sz="3600" dirty="0" smtClean="0"/>
              <a:t>ΞΩΤΙΚΟ</a:t>
            </a:r>
            <a:endParaRPr lang="el-GR" sz="3600" dirty="0"/>
          </a:p>
        </p:txBody>
      </p:sp>
      <p:pic>
        <p:nvPicPr>
          <p:cNvPr id="7" name="6 - Θέση εικόνας" descr="tmpnull.jpg"/>
          <p:cNvPicPr>
            <a:picLocks noGrp="1" noChangeAspect="1"/>
          </p:cNvPicPr>
          <p:nvPr>
            <p:ph type="pic" idx="1"/>
          </p:nvPr>
        </p:nvPicPr>
        <p:blipFill>
          <a:blip r:embed="rId2" cstate="print"/>
          <a:stretch>
            <a:fillRect/>
          </a:stretch>
        </p:blipFill>
        <p:spPr>
          <a:xfrm>
            <a:off x="1181667" y="142844"/>
            <a:ext cx="5676333" cy="5857916"/>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2132856" y="7356310"/>
            <a:ext cx="4114800" cy="1073149"/>
          </a:xfrm>
        </p:spPr>
        <p:txBody>
          <a:bodyPr>
            <a:normAutofit/>
          </a:bodyPr>
          <a:lstStyle/>
          <a:p>
            <a:pPr algn="ctr"/>
            <a:r>
              <a:rPr lang="el-GR" sz="3600" dirty="0" smtClean="0"/>
              <a:t>_ _ _ _ _ _ _ </a:t>
            </a:r>
            <a:endParaRPr lang="el-GR" sz="3600" dirty="0"/>
          </a:p>
        </p:txBody>
      </p:sp>
      <p:sp>
        <p:nvSpPr>
          <p:cNvPr id="2" name="1 - Τίτλος"/>
          <p:cNvSpPr>
            <a:spLocks noGrp="1"/>
          </p:cNvSpPr>
          <p:nvPr>
            <p:ph type="title"/>
          </p:nvPr>
        </p:nvSpPr>
        <p:spPr>
          <a:xfrm>
            <a:off x="2132856" y="6300192"/>
            <a:ext cx="4114800" cy="755651"/>
          </a:xfrm>
        </p:spPr>
        <p:txBody>
          <a:bodyPr>
            <a:noAutofit/>
          </a:bodyPr>
          <a:lstStyle/>
          <a:p>
            <a:pPr algn="ctr"/>
            <a:r>
              <a:rPr lang="el-GR" sz="3600" dirty="0" smtClean="0"/>
              <a:t>ΤΡΙΓΩΝΟ</a:t>
            </a:r>
            <a:endParaRPr lang="el-GR" sz="3600" dirty="0"/>
          </a:p>
        </p:txBody>
      </p:sp>
      <p:pic>
        <p:nvPicPr>
          <p:cNvPr id="6" name="5 - Θέση εικόνας" descr="trigono 2.jpg"/>
          <p:cNvPicPr>
            <a:picLocks noGrp="1" noChangeAspect="1"/>
          </p:cNvPicPr>
          <p:nvPr>
            <p:ph type="pic" idx="1"/>
          </p:nvPr>
        </p:nvPicPr>
        <p:blipFill>
          <a:blip r:embed="rId2" cstate="print"/>
          <a:srcRect l="15003" r="15003"/>
          <a:stretch>
            <a:fillRect/>
          </a:stretch>
        </p:blipFill>
        <p:spPr>
          <a:xfrm>
            <a:off x="1285860" y="71406"/>
            <a:ext cx="5330378" cy="5877654"/>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12676" y="539553"/>
            <a:ext cx="5829300" cy="1960033"/>
          </a:xfrm>
        </p:spPr>
        <p:txBody>
          <a:bodyPr/>
          <a:lstStyle/>
          <a:p>
            <a:pPr algn="ctr"/>
            <a:r>
              <a:rPr lang="el-GR" dirty="0" err="1" smtClean="0">
                <a:solidFill>
                  <a:srgbClr val="FFFF00"/>
                </a:solidFill>
              </a:rPr>
              <a:t>Χριστουγεννιατικο</a:t>
            </a:r>
            <a:r>
              <a:rPr lang="el-GR" dirty="0" smtClean="0">
                <a:solidFill>
                  <a:srgbClr val="FFFF00"/>
                </a:solidFill>
              </a:rPr>
              <a:t> </a:t>
            </a:r>
            <a:r>
              <a:rPr lang="el-GR" dirty="0" err="1" smtClean="0">
                <a:solidFill>
                  <a:srgbClr val="FFFF00"/>
                </a:solidFill>
              </a:rPr>
              <a:t>λεξικο</a:t>
            </a:r>
            <a:endParaRPr lang="el-GR" dirty="0">
              <a:solidFill>
                <a:srgbClr val="FFFF00"/>
              </a:solidFill>
            </a:endParaRPr>
          </a:p>
        </p:txBody>
      </p:sp>
      <p:sp>
        <p:nvSpPr>
          <p:cNvPr id="3" name="2 - Υπότιτλος"/>
          <p:cNvSpPr>
            <a:spLocks noGrp="1"/>
          </p:cNvSpPr>
          <p:nvPr>
            <p:ph type="subTitle" idx="1"/>
          </p:nvPr>
        </p:nvSpPr>
        <p:spPr>
          <a:xfrm>
            <a:off x="1376772" y="3419872"/>
            <a:ext cx="4212468" cy="5280587"/>
          </a:xfrm>
        </p:spPr>
        <p:txBody>
          <a:bodyPr/>
          <a:lstStyle/>
          <a:p>
            <a:endParaRPr lang="el-GR" dirty="0"/>
          </a:p>
        </p:txBody>
      </p:sp>
      <p:pic>
        <p:nvPicPr>
          <p:cNvPr id="5" name="4 - Εικόνα" descr="xristougenna2.jpg"/>
          <p:cNvPicPr>
            <a:picLocks noChangeAspect="1"/>
          </p:cNvPicPr>
          <p:nvPr/>
        </p:nvPicPr>
        <p:blipFill>
          <a:blip r:embed="rId2" cstate="print"/>
          <a:stretch>
            <a:fillRect/>
          </a:stretch>
        </p:blipFill>
        <p:spPr>
          <a:xfrm>
            <a:off x="910811" y="3143240"/>
            <a:ext cx="5000660" cy="5334037"/>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κειμένου"/>
          <p:cNvSpPr>
            <a:spLocks noGrp="1"/>
          </p:cNvSpPr>
          <p:nvPr>
            <p:ph type="body" sz="half" idx="2"/>
          </p:nvPr>
        </p:nvSpPr>
        <p:spPr>
          <a:xfrm>
            <a:off x="1646802" y="7452320"/>
            <a:ext cx="4114800" cy="1073149"/>
          </a:xfrm>
        </p:spPr>
        <p:txBody>
          <a:bodyPr>
            <a:normAutofit/>
          </a:bodyPr>
          <a:lstStyle/>
          <a:p>
            <a:pPr algn="ctr"/>
            <a:r>
              <a:rPr lang="el-GR" sz="3200" dirty="0" smtClean="0"/>
              <a:t>_ _ _ _ _ </a:t>
            </a:r>
            <a:endParaRPr lang="el-GR" sz="3200" dirty="0"/>
          </a:p>
        </p:txBody>
      </p:sp>
      <p:sp>
        <p:nvSpPr>
          <p:cNvPr id="7" name="6 - Τίτλος"/>
          <p:cNvSpPr>
            <a:spLocks noGrp="1"/>
          </p:cNvSpPr>
          <p:nvPr>
            <p:ph type="title"/>
          </p:nvPr>
        </p:nvSpPr>
        <p:spPr>
          <a:xfrm rot="10800000" flipV="1">
            <a:off x="1700808" y="6204182"/>
            <a:ext cx="4114800" cy="871933"/>
          </a:xfrm>
        </p:spPr>
        <p:txBody>
          <a:bodyPr>
            <a:normAutofit/>
          </a:bodyPr>
          <a:lstStyle/>
          <a:p>
            <a:pPr algn="ctr"/>
            <a:r>
              <a:rPr lang="el-GR" sz="3600" dirty="0" smtClean="0"/>
              <a:t>ΕΛΑΤΟ</a:t>
            </a:r>
            <a:endParaRPr lang="el-GR" sz="3600" dirty="0"/>
          </a:p>
        </p:txBody>
      </p:sp>
      <p:pic>
        <p:nvPicPr>
          <p:cNvPr id="10" name="9 - Θέση εικόνας" descr="christmas-tree-665072_960_720.jpg"/>
          <p:cNvPicPr>
            <a:picLocks noGrp="1" noChangeAspect="1"/>
          </p:cNvPicPr>
          <p:nvPr>
            <p:ph type="pic" idx="1"/>
          </p:nvPr>
        </p:nvPicPr>
        <p:blipFill>
          <a:blip r:embed="rId3" cstate="print"/>
          <a:stretch>
            <a:fillRect/>
          </a:stretch>
        </p:blipFill>
        <p:spPr>
          <a:xfrm>
            <a:off x="1643050" y="428596"/>
            <a:ext cx="4429156" cy="5572132"/>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754814" y="7452320"/>
            <a:ext cx="4114800" cy="1073149"/>
          </a:xfrm>
        </p:spPr>
        <p:txBody>
          <a:bodyPr>
            <a:normAutofit/>
          </a:bodyPr>
          <a:lstStyle/>
          <a:p>
            <a:pPr algn="ctr"/>
            <a:r>
              <a:rPr lang="el-GR" sz="3200" dirty="0" smtClean="0"/>
              <a:t>_ _   _ _ _ _ _ _ _</a:t>
            </a:r>
            <a:endParaRPr lang="el-GR" sz="3200" dirty="0"/>
          </a:p>
        </p:txBody>
      </p:sp>
      <p:sp>
        <p:nvSpPr>
          <p:cNvPr id="2" name="1 - Τίτλος"/>
          <p:cNvSpPr>
            <a:spLocks noGrp="1"/>
          </p:cNvSpPr>
          <p:nvPr>
            <p:ph type="title"/>
          </p:nvPr>
        </p:nvSpPr>
        <p:spPr>
          <a:xfrm>
            <a:off x="1754814" y="6300192"/>
            <a:ext cx="4114800" cy="755651"/>
          </a:xfrm>
        </p:spPr>
        <p:txBody>
          <a:bodyPr>
            <a:noAutofit/>
          </a:bodyPr>
          <a:lstStyle/>
          <a:p>
            <a:pPr algn="ctr"/>
            <a:r>
              <a:rPr lang="el-GR" sz="3600" dirty="0" smtClean="0"/>
              <a:t>ΑΗ ΒΑΣΙΛΗΣ</a:t>
            </a:r>
            <a:endParaRPr lang="el-GR" sz="3600" dirty="0"/>
          </a:p>
        </p:txBody>
      </p:sp>
      <p:pic>
        <p:nvPicPr>
          <p:cNvPr id="7" name="6 - Θέση εικόνας" descr="c4a468e7222b853c6492c6ad3eddd1be--christmas-patterns-christmas-images.jpg"/>
          <p:cNvPicPr>
            <a:picLocks noGrp="1" noChangeAspect="1"/>
          </p:cNvPicPr>
          <p:nvPr>
            <p:ph type="pic" idx="1"/>
          </p:nvPr>
        </p:nvPicPr>
        <p:blipFill>
          <a:blip r:embed="rId2" cstate="print"/>
          <a:stretch>
            <a:fillRect/>
          </a:stretch>
        </p:blipFill>
        <p:spPr>
          <a:xfrm>
            <a:off x="2214554" y="142844"/>
            <a:ext cx="3571900" cy="5751364"/>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808820" y="7452320"/>
            <a:ext cx="4114800" cy="1073149"/>
          </a:xfrm>
        </p:spPr>
        <p:txBody>
          <a:bodyPr>
            <a:normAutofit/>
          </a:bodyPr>
          <a:lstStyle/>
          <a:p>
            <a:pPr algn="ctr"/>
            <a:r>
              <a:rPr lang="el-GR" sz="3200" dirty="0" smtClean="0"/>
              <a:t>_ _ _ _ _</a:t>
            </a:r>
            <a:endParaRPr lang="el-GR" sz="3200" dirty="0"/>
          </a:p>
        </p:txBody>
      </p:sp>
      <p:sp>
        <p:nvSpPr>
          <p:cNvPr id="2" name="1 - Τίτλος"/>
          <p:cNvSpPr>
            <a:spLocks noGrp="1"/>
          </p:cNvSpPr>
          <p:nvPr>
            <p:ph type="title"/>
          </p:nvPr>
        </p:nvSpPr>
        <p:spPr>
          <a:xfrm>
            <a:off x="1808820" y="6300192"/>
            <a:ext cx="4114800" cy="755651"/>
          </a:xfrm>
        </p:spPr>
        <p:txBody>
          <a:bodyPr>
            <a:noAutofit/>
          </a:bodyPr>
          <a:lstStyle/>
          <a:p>
            <a:pPr algn="ctr"/>
            <a:r>
              <a:rPr lang="el-GR" sz="3600" dirty="0" smtClean="0"/>
              <a:t>ΦΑΤΝΗ</a:t>
            </a:r>
            <a:endParaRPr lang="el-GR" sz="3600" dirty="0"/>
          </a:p>
        </p:txBody>
      </p:sp>
      <p:pic>
        <p:nvPicPr>
          <p:cNvPr id="7" name="6 - Θέση εικόνας" descr="depositphotos_39549637-stock-photo-christmas-crib.jpg"/>
          <p:cNvPicPr>
            <a:picLocks noGrp="1" noChangeAspect="1"/>
          </p:cNvPicPr>
          <p:nvPr>
            <p:ph type="pic" idx="1"/>
          </p:nvPr>
        </p:nvPicPr>
        <p:blipFill>
          <a:blip r:embed="rId2" cstate="print"/>
          <a:srcRect l="18873" r="18873"/>
          <a:stretch>
            <a:fillRect/>
          </a:stretch>
        </p:blipFill>
        <p:spPr>
          <a:xfrm>
            <a:off x="1322252" y="142844"/>
            <a:ext cx="5535748" cy="592932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808820" y="7356310"/>
            <a:ext cx="4114800" cy="1073149"/>
          </a:xfrm>
        </p:spPr>
        <p:txBody>
          <a:bodyPr>
            <a:normAutofit/>
          </a:bodyPr>
          <a:lstStyle/>
          <a:p>
            <a:pPr algn="ctr"/>
            <a:r>
              <a:rPr lang="el-GR" sz="3200" dirty="0" smtClean="0"/>
              <a:t>_ _ _ _ _ _ _</a:t>
            </a:r>
            <a:endParaRPr lang="el-GR" sz="3200" dirty="0"/>
          </a:p>
        </p:txBody>
      </p:sp>
      <p:sp>
        <p:nvSpPr>
          <p:cNvPr id="2" name="1 - Τίτλος"/>
          <p:cNvSpPr>
            <a:spLocks noGrp="1"/>
          </p:cNvSpPr>
          <p:nvPr>
            <p:ph type="title"/>
          </p:nvPr>
        </p:nvSpPr>
        <p:spPr>
          <a:xfrm>
            <a:off x="1808820" y="6300192"/>
            <a:ext cx="4114800" cy="755651"/>
          </a:xfrm>
        </p:spPr>
        <p:txBody>
          <a:bodyPr>
            <a:noAutofit/>
          </a:bodyPr>
          <a:lstStyle/>
          <a:p>
            <a:pPr algn="ctr"/>
            <a:r>
              <a:rPr lang="el-GR" sz="3600" dirty="0" smtClean="0"/>
              <a:t>ΕΛΚΗΘΡΟ</a:t>
            </a:r>
            <a:endParaRPr lang="el-GR" sz="3600" dirty="0"/>
          </a:p>
        </p:txBody>
      </p:sp>
      <p:pic>
        <p:nvPicPr>
          <p:cNvPr id="7" name="6 - Θέση εικόνας" descr="depositphotos_43517839-stock-photo-santas-sleigh.jpg"/>
          <p:cNvPicPr>
            <a:picLocks noGrp="1" noChangeAspect="1"/>
          </p:cNvPicPr>
          <p:nvPr>
            <p:ph type="pic" idx="1"/>
          </p:nvPr>
        </p:nvPicPr>
        <p:blipFill>
          <a:blip r:embed="rId2" cstate="print"/>
          <a:srcRect l="3310" r="3310"/>
          <a:stretch>
            <a:fillRect/>
          </a:stretch>
        </p:blipFill>
        <p:spPr>
          <a:xfrm>
            <a:off x="1250838" y="71438"/>
            <a:ext cx="5535748" cy="592932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2078850" y="7356310"/>
            <a:ext cx="4114800" cy="1073149"/>
          </a:xfrm>
        </p:spPr>
        <p:txBody>
          <a:bodyPr>
            <a:normAutofit/>
          </a:bodyPr>
          <a:lstStyle/>
          <a:p>
            <a:pPr algn="ctr"/>
            <a:r>
              <a:rPr lang="el-GR" sz="3200" dirty="0" smtClean="0"/>
              <a:t>_ _ _ _ _ _ _ _</a:t>
            </a:r>
            <a:endParaRPr lang="el-GR" sz="3200" dirty="0"/>
          </a:p>
        </p:txBody>
      </p:sp>
      <p:pic>
        <p:nvPicPr>
          <p:cNvPr id="7" name="6 - Θέση εικόνας" descr="depositphotos_226579216-stock-illustration-vector-cute-cartoon-red-nosed.jpg"/>
          <p:cNvPicPr>
            <a:picLocks noGrp="1" noChangeAspect="1"/>
          </p:cNvPicPr>
          <p:nvPr>
            <p:ph type="pic" idx="1"/>
          </p:nvPr>
        </p:nvPicPr>
        <p:blipFill>
          <a:blip r:embed="rId2" cstate="print"/>
          <a:srcRect t="6331" b="6331"/>
          <a:stretch>
            <a:fillRect/>
          </a:stretch>
        </p:blipFill>
        <p:spPr>
          <a:xfrm>
            <a:off x="1214422" y="0"/>
            <a:ext cx="5643578" cy="6044818"/>
          </a:xfrm>
        </p:spPr>
      </p:pic>
      <p:sp>
        <p:nvSpPr>
          <p:cNvPr id="8" name="7 - Τίτλος"/>
          <p:cNvSpPr>
            <a:spLocks noGrp="1"/>
          </p:cNvSpPr>
          <p:nvPr>
            <p:ph type="title"/>
          </p:nvPr>
        </p:nvSpPr>
        <p:spPr/>
        <p:txBody>
          <a:bodyPr/>
          <a:lstStyle/>
          <a:p>
            <a:pPr algn="ctr"/>
            <a:r>
              <a:rPr lang="el-GR" dirty="0" smtClean="0"/>
              <a:t>ΡΟΥΝΤΟΛΦ</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2186862" y="7356310"/>
            <a:ext cx="4114800" cy="1073149"/>
          </a:xfrm>
        </p:spPr>
        <p:txBody>
          <a:bodyPr>
            <a:normAutofit/>
          </a:bodyPr>
          <a:lstStyle/>
          <a:p>
            <a:pPr algn="ctr"/>
            <a:r>
              <a:rPr lang="el-GR" sz="3200" dirty="0" smtClean="0"/>
              <a:t>_ _ _ _ _ _ </a:t>
            </a:r>
            <a:endParaRPr lang="el-GR" sz="3200" dirty="0"/>
          </a:p>
        </p:txBody>
      </p:sp>
      <p:sp>
        <p:nvSpPr>
          <p:cNvPr id="2" name="1 - Τίτλος"/>
          <p:cNvSpPr>
            <a:spLocks noGrp="1"/>
          </p:cNvSpPr>
          <p:nvPr>
            <p:ph type="title"/>
          </p:nvPr>
        </p:nvSpPr>
        <p:spPr>
          <a:xfrm>
            <a:off x="2240868" y="6300192"/>
            <a:ext cx="4114800" cy="755651"/>
          </a:xfrm>
        </p:spPr>
        <p:txBody>
          <a:bodyPr>
            <a:noAutofit/>
          </a:bodyPr>
          <a:lstStyle/>
          <a:p>
            <a:pPr algn="ctr"/>
            <a:r>
              <a:rPr lang="el-GR" sz="3600" dirty="0" smtClean="0"/>
              <a:t>ΑΣΤΕΡΙ</a:t>
            </a:r>
            <a:endParaRPr lang="el-GR" sz="3600" dirty="0"/>
          </a:p>
        </p:txBody>
      </p:sp>
      <p:pic>
        <p:nvPicPr>
          <p:cNvPr id="7" name="6 - Θέση εικόνας" descr="fractal-χριστουγέννων-αστέρι-νύχτας-εικόνας-51644919.jpg"/>
          <p:cNvPicPr>
            <a:picLocks noGrp="1" noChangeAspect="1"/>
          </p:cNvPicPr>
          <p:nvPr>
            <p:ph type="pic" idx="1"/>
          </p:nvPr>
        </p:nvPicPr>
        <p:blipFill>
          <a:blip r:embed="rId2" cstate="print"/>
          <a:srcRect l="7261" r="7261" b="8333"/>
          <a:stretch>
            <a:fillRect/>
          </a:stretch>
        </p:blipFill>
        <p:spPr>
          <a:xfrm>
            <a:off x="1184142" y="285720"/>
            <a:ext cx="5602444" cy="5500726"/>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970838" y="7356310"/>
            <a:ext cx="4114800" cy="1073149"/>
          </a:xfrm>
        </p:spPr>
        <p:txBody>
          <a:bodyPr>
            <a:normAutofit/>
          </a:bodyPr>
          <a:lstStyle/>
          <a:p>
            <a:pPr algn="ctr"/>
            <a:r>
              <a:rPr lang="el-GR" sz="3600" dirty="0" smtClean="0"/>
              <a:t>_ _ _ _ _ _ _ _</a:t>
            </a:r>
            <a:endParaRPr lang="el-GR" sz="3600" dirty="0"/>
          </a:p>
        </p:txBody>
      </p:sp>
      <p:sp>
        <p:nvSpPr>
          <p:cNvPr id="2" name="1 - Τίτλος"/>
          <p:cNvSpPr>
            <a:spLocks noGrp="1"/>
          </p:cNvSpPr>
          <p:nvPr>
            <p:ph type="title"/>
          </p:nvPr>
        </p:nvSpPr>
        <p:spPr>
          <a:xfrm>
            <a:off x="1970838" y="6300192"/>
            <a:ext cx="4114800" cy="755651"/>
          </a:xfrm>
        </p:spPr>
        <p:txBody>
          <a:bodyPr>
            <a:noAutofit/>
          </a:bodyPr>
          <a:lstStyle/>
          <a:p>
            <a:pPr algn="ctr"/>
            <a:r>
              <a:rPr lang="el-GR" sz="3600" dirty="0" smtClean="0"/>
              <a:t>ΚΑΜΠΑΝΕΣ</a:t>
            </a:r>
            <a:endParaRPr lang="el-GR" sz="3600" dirty="0"/>
          </a:p>
        </p:txBody>
      </p:sp>
      <p:pic>
        <p:nvPicPr>
          <p:cNvPr id="7" name="6 - Θέση εικόνας" descr="images.jpg"/>
          <p:cNvPicPr>
            <a:picLocks noGrp="1" noChangeAspect="1"/>
          </p:cNvPicPr>
          <p:nvPr>
            <p:ph type="pic" idx="1"/>
          </p:nvPr>
        </p:nvPicPr>
        <p:blipFill>
          <a:blip r:embed="rId2" cstate="print"/>
          <a:srcRect l="11438" r="11438"/>
          <a:stretch>
            <a:fillRect/>
          </a:stretch>
        </p:blip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4e0bd95d4ab5274a04331b75ea85fe6a81c119c"/>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99</TotalTime>
  <Words>224</Words>
  <Application>Microsoft Office PowerPoint</Application>
  <PresentationFormat>Προβολή στην οθόνη (4:3)</PresentationFormat>
  <Paragraphs>26</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Διάμεσος</vt:lpstr>
      <vt:lpstr>Οδηγίες </vt:lpstr>
      <vt:lpstr>Χριστουγεννιατικο λεξικο</vt:lpstr>
      <vt:lpstr>ΕΛΑΤΟ</vt:lpstr>
      <vt:lpstr>ΑΗ ΒΑΣΙΛΗΣ</vt:lpstr>
      <vt:lpstr>ΦΑΤΝΗ</vt:lpstr>
      <vt:lpstr>ΕΛΚΗΘΡΟ</vt:lpstr>
      <vt:lpstr>ΡΟΥΝΤΟΛΦ</vt:lpstr>
      <vt:lpstr>ΑΣΤΕΡΙ</vt:lpstr>
      <vt:lpstr>ΚΑΜΠΑΝΕΣ</vt:lpstr>
      <vt:lpstr>ΑΓΓΕΛΟΣ</vt:lpstr>
      <vt:lpstr>ΞΩΤΙΚΟ</vt:lpstr>
      <vt:lpstr>ΤΡΙΓΩΝΟ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ΖΩΑ   ΥΠΟ   ΕΞΑΦΑΝΙΣΗ  ΣΤΗΝ   ΕΛΛΑΔΑ</dc:title>
  <dc:creator>Σοφία</dc:creator>
  <cp:lastModifiedBy>Admin</cp:lastModifiedBy>
  <cp:revision>29</cp:revision>
  <dcterms:created xsi:type="dcterms:W3CDTF">2018-02-18T07:11:10Z</dcterms:created>
  <dcterms:modified xsi:type="dcterms:W3CDTF">2018-12-10T18:40:47Z</dcterms:modified>
</cp:coreProperties>
</file>